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sldIdLst>
    <p:sldId id="312" r:id="rId5"/>
    <p:sldId id="257" r:id="rId6"/>
    <p:sldId id="304" r:id="rId7"/>
    <p:sldId id="265" r:id="rId8"/>
    <p:sldId id="267" r:id="rId9"/>
    <p:sldId id="305" r:id="rId10"/>
    <p:sldId id="303" r:id="rId11"/>
    <p:sldId id="298" r:id="rId12"/>
    <p:sldId id="259" r:id="rId13"/>
    <p:sldId id="275" r:id="rId14"/>
    <p:sldId id="297" r:id="rId15"/>
    <p:sldId id="302" r:id="rId16"/>
    <p:sldId id="283" r:id="rId17"/>
    <p:sldId id="291" r:id="rId18"/>
    <p:sldId id="284" r:id="rId19"/>
    <p:sldId id="285" r:id="rId20"/>
    <p:sldId id="286" r:id="rId21"/>
    <p:sldId id="287" r:id="rId22"/>
    <p:sldId id="288" r:id="rId23"/>
    <p:sldId id="289" r:id="rId24"/>
    <p:sldId id="290" r:id="rId25"/>
    <p:sldId id="296" r:id="rId26"/>
    <p:sldId id="300" r:id="rId27"/>
    <p:sldId id="311" r:id="rId28"/>
    <p:sldId id="310" r:id="rId29"/>
    <p:sldId id="301" r:id="rId30"/>
    <p:sldId id="309" r:id="rId31"/>
    <p:sldId id="314" r:id="rId32"/>
    <p:sldId id="306" r:id="rId33"/>
    <p:sldId id="293" r:id="rId34"/>
    <p:sldId id="294" r:id="rId35"/>
    <p:sldId id="295" r:id="rId36"/>
    <p:sldId id="313" r:id="rId37"/>
    <p:sldId id="307" r:id="rId38"/>
    <p:sldId id="276" r:id="rId39"/>
    <p:sldId id="282" r:id="rId40"/>
    <p:sldId id="308" r:id="rId41"/>
    <p:sldId id="277" r:id="rId42"/>
    <p:sldId id="315" r:id="rId43"/>
    <p:sldId id="318" r:id="rId44"/>
    <p:sldId id="317" r:id="rId45"/>
    <p:sldId id="320" r:id="rId46"/>
    <p:sldId id="266" r:id="rId47"/>
    <p:sldId id="319" r:id="rId48"/>
    <p:sldId id="27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2598D4-9378-4680-88CA-20B7FECA0995}">
          <p14:sldIdLst>
            <p14:sldId id="312"/>
            <p14:sldId id="257"/>
            <p14:sldId id="304"/>
            <p14:sldId id="265"/>
            <p14:sldId id="267"/>
            <p14:sldId id="305"/>
            <p14:sldId id="303"/>
            <p14:sldId id="298"/>
            <p14:sldId id="259"/>
            <p14:sldId id="275"/>
            <p14:sldId id="297"/>
            <p14:sldId id="302"/>
            <p14:sldId id="283"/>
            <p14:sldId id="291"/>
            <p14:sldId id="284"/>
            <p14:sldId id="285"/>
            <p14:sldId id="286"/>
            <p14:sldId id="287"/>
            <p14:sldId id="288"/>
            <p14:sldId id="289"/>
            <p14:sldId id="290"/>
            <p14:sldId id="296"/>
            <p14:sldId id="300"/>
            <p14:sldId id="311"/>
            <p14:sldId id="310"/>
            <p14:sldId id="301"/>
            <p14:sldId id="309"/>
            <p14:sldId id="314"/>
            <p14:sldId id="306"/>
            <p14:sldId id="293"/>
            <p14:sldId id="294"/>
            <p14:sldId id="295"/>
            <p14:sldId id="313"/>
            <p14:sldId id="307"/>
            <p14:sldId id="276"/>
            <p14:sldId id="282"/>
            <p14:sldId id="308"/>
            <p14:sldId id="277"/>
            <p14:sldId id="315"/>
            <p14:sldId id="318"/>
            <p14:sldId id="317"/>
            <p14:sldId id="320"/>
            <p14:sldId id="266"/>
            <p14:sldId id="319"/>
            <p14:sldId id="27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T Priest (DFG)" initials="JTP" lastIdx="1" clrIdx="0">
    <p:extLst>
      <p:ext uri="{19B8F6BF-5375-455C-9EA6-DF929625EA0E}">
        <p15:presenceInfo xmlns:p15="http://schemas.microsoft.com/office/powerpoint/2012/main" userId="Justin T Priest (DF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A369"/>
    <a:srgbClr val="ED5281"/>
    <a:srgbClr val="AB26A9"/>
    <a:srgbClr val="FF2600"/>
    <a:srgbClr val="107A40"/>
    <a:srgbClr val="417DD6"/>
    <a:srgbClr val="FFD300"/>
    <a:srgbClr val="38D3A9"/>
    <a:srgbClr val="89CFFF"/>
    <a:srgbClr val="29A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E9DDDF-8498-4BD6-8477-90E54257121F}" v="57" dt="2021-05-24T18:02:00.915"/>
    <p1510:client id="{5DECA32E-BBD8-4200-A621-5C0B8383D94B}" v="122" dt="2021-05-24T18:55:57.129"/>
    <p1510:client id="{60EFF00A-F6E8-40DF-8C0D-39D7AFBF80AC}" v="1" dt="2021-05-24T16:42:51.259"/>
    <p1510:client id="{B45BF821-2440-465A-A0C6-1174042045D4}" v="77" dt="2021-05-24T18:21:19.240"/>
    <p1510:client id="{E01128B8-BC13-4FFF-8524-3DF173EE4629}" v="805" dt="2021-05-24T21:27:35.219"/>
    <p1510:client id="{EFCF1FCB-3AD3-4F20-840D-9D5EAD8A42F2}" v="141" dt="2021-05-24T16:41:42.5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ller, Sara E (DFG)" userId="S::sara.miller@alaska.gov::522bb6e4-eba5-44bb-8681-0cbee282d396" providerId="AD" clId="Web-{EFCF1FCB-3AD3-4F20-840D-9D5EAD8A42F2}"/>
    <pc:docChg chg="modSld">
      <pc:chgData name="Miller, Sara E (DFG)" userId="S::sara.miller@alaska.gov::522bb6e4-eba5-44bb-8681-0cbee282d396" providerId="AD" clId="Web-{EFCF1FCB-3AD3-4F20-840D-9D5EAD8A42F2}" dt="2021-05-24T16:41:42.528" v="340"/>
      <pc:docMkLst>
        <pc:docMk/>
      </pc:docMkLst>
      <pc:sldChg chg="modNotes">
        <pc:chgData name="Miller, Sara E (DFG)" userId="S::sara.miller@alaska.gov::522bb6e4-eba5-44bb-8681-0cbee282d396" providerId="AD" clId="Web-{EFCF1FCB-3AD3-4F20-840D-9D5EAD8A42F2}" dt="2021-05-24T16:08:41.990" v="133"/>
        <pc:sldMkLst>
          <pc:docMk/>
          <pc:sldMk cId="2995544146" sldId="257"/>
        </pc:sldMkLst>
      </pc:sldChg>
      <pc:sldChg chg="modNotes">
        <pc:chgData name="Miller, Sara E (DFG)" userId="S::sara.miller@alaska.gov::522bb6e4-eba5-44bb-8681-0cbee282d396" providerId="AD" clId="Web-{EFCF1FCB-3AD3-4F20-840D-9D5EAD8A42F2}" dt="2021-05-24T16:10:51.915" v="236"/>
        <pc:sldMkLst>
          <pc:docMk/>
          <pc:sldMk cId="736886460" sldId="265"/>
        </pc:sldMkLst>
      </pc:sldChg>
      <pc:sldChg chg="modNotes">
        <pc:chgData name="Miller, Sara E (DFG)" userId="S::sara.miller@alaska.gov::522bb6e4-eba5-44bb-8681-0cbee282d396" providerId="AD" clId="Web-{EFCF1FCB-3AD3-4F20-840D-9D5EAD8A42F2}" dt="2021-05-24T16:13:54.199" v="239"/>
        <pc:sldMkLst>
          <pc:docMk/>
          <pc:sldMk cId="2943140466" sldId="267"/>
        </pc:sldMkLst>
      </pc:sldChg>
      <pc:sldChg chg="addSp delSp modSp addAnim modAnim">
        <pc:chgData name="Miller, Sara E (DFG)" userId="S::sara.miller@alaska.gov::522bb6e4-eba5-44bb-8681-0cbee282d396" providerId="AD" clId="Web-{EFCF1FCB-3AD3-4F20-840D-9D5EAD8A42F2}" dt="2021-05-24T16:41:42.528" v="340"/>
        <pc:sldMkLst>
          <pc:docMk/>
          <pc:sldMk cId="1151656778" sldId="288"/>
        </pc:sldMkLst>
        <pc:spChg chg="mod">
          <ac:chgData name="Miller, Sara E (DFG)" userId="S::sara.miller@alaska.gov::522bb6e4-eba5-44bb-8681-0cbee282d396" providerId="AD" clId="Web-{EFCF1FCB-3AD3-4F20-840D-9D5EAD8A42F2}" dt="2021-05-24T16:39:56.635" v="325" actId="20577"/>
          <ac:spMkLst>
            <pc:docMk/>
            <pc:sldMk cId="1151656778" sldId="288"/>
            <ac:spMk id="3" creationId="{872B7AEA-F1EF-483F-9979-49915D35B33B}"/>
          </ac:spMkLst>
        </pc:spChg>
        <pc:spChg chg="add mod">
          <ac:chgData name="Miller, Sara E (DFG)" userId="S::sara.miller@alaska.gov::522bb6e4-eba5-44bb-8681-0cbee282d396" providerId="AD" clId="Web-{EFCF1FCB-3AD3-4F20-840D-9D5EAD8A42F2}" dt="2021-05-24T16:41:30.184" v="338" actId="1076"/>
          <ac:spMkLst>
            <pc:docMk/>
            <pc:sldMk cId="1151656778" sldId="288"/>
            <ac:spMk id="8" creationId="{567969D5-E507-4685-8BC7-AB1AA30162C7}"/>
          </ac:spMkLst>
        </pc:spChg>
        <pc:picChg chg="add del mod">
          <ac:chgData name="Miller, Sara E (DFG)" userId="S::sara.miller@alaska.gov::522bb6e4-eba5-44bb-8681-0cbee282d396" providerId="AD" clId="Web-{EFCF1FCB-3AD3-4F20-840D-9D5EAD8A42F2}" dt="2021-05-24T16:36:35.491" v="307"/>
          <ac:picMkLst>
            <pc:docMk/>
            <pc:sldMk cId="1151656778" sldId="288"/>
            <ac:picMk id="5" creationId="{EF87E8F0-75EB-4919-914E-A2959E652F8D}"/>
          </ac:picMkLst>
        </pc:picChg>
        <pc:picChg chg="add mod">
          <ac:chgData name="Miller, Sara E (DFG)" userId="S::sara.miller@alaska.gov::522bb6e4-eba5-44bb-8681-0cbee282d396" providerId="AD" clId="Web-{EFCF1FCB-3AD3-4F20-840D-9D5EAD8A42F2}" dt="2021-05-24T16:41:16.574" v="337" actId="1076"/>
          <ac:picMkLst>
            <pc:docMk/>
            <pc:sldMk cId="1151656778" sldId="288"/>
            <ac:picMk id="6" creationId="{CC4321E3-7859-42EB-ADB7-2C2FFD0B7307}"/>
          </ac:picMkLst>
        </pc:picChg>
      </pc:sldChg>
      <pc:sldChg chg="addSp delSp modSp modNotes">
        <pc:chgData name="Miller, Sara E (DFG)" userId="S::sara.miller@alaska.gov::522bb6e4-eba5-44bb-8681-0cbee282d396" providerId="AD" clId="Web-{EFCF1FCB-3AD3-4F20-840D-9D5EAD8A42F2}" dt="2021-05-24T16:14:43.028" v="255"/>
        <pc:sldMkLst>
          <pc:docMk/>
          <pc:sldMk cId="3150050038" sldId="303"/>
        </pc:sldMkLst>
        <pc:spChg chg="del">
          <ac:chgData name="Miller, Sara E (DFG)" userId="S::sara.miller@alaska.gov::522bb6e4-eba5-44bb-8681-0cbee282d396" providerId="AD" clId="Web-{EFCF1FCB-3AD3-4F20-840D-9D5EAD8A42F2}" dt="2021-05-24T16:14:16.715" v="240"/>
          <ac:spMkLst>
            <pc:docMk/>
            <pc:sldMk cId="3150050038" sldId="303"/>
            <ac:spMk id="3" creationId="{ACAEB918-9263-47EB-8F0E-BBD9289283DA}"/>
          </ac:spMkLst>
        </pc:spChg>
        <pc:spChg chg="add mod">
          <ac:chgData name="Miller, Sara E (DFG)" userId="S::sara.miller@alaska.gov::522bb6e4-eba5-44bb-8681-0cbee282d396" providerId="AD" clId="Web-{EFCF1FCB-3AD3-4F20-840D-9D5EAD8A42F2}" dt="2021-05-24T16:14:16.715" v="240"/>
          <ac:spMkLst>
            <pc:docMk/>
            <pc:sldMk cId="3150050038" sldId="303"/>
            <ac:spMk id="6" creationId="{1D4646CB-CD7E-4202-BCAA-276EB9C1013C}"/>
          </ac:spMkLst>
        </pc:spChg>
      </pc:sldChg>
      <pc:sldChg chg="modNotes">
        <pc:chgData name="Miller, Sara E (DFG)" userId="S::sara.miller@alaska.gov::522bb6e4-eba5-44bb-8681-0cbee282d396" providerId="AD" clId="Web-{EFCF1FCB-3AD3-4F20-840D-9D5EAD8A42F2}" dt="2021-05-24T16:08:59.709" v="146"/>
        <pc:sldMkLst>
          <pc:docMk/>
          <pc:sldMk cId="1523335205" sldId="304"/>
        </pc:sldMkLst>
      </pc:sldChg>
    </pc:docChg>
  </pc:docChgLst>
  <pc:docChgLst>
    <pc:chgData name="Brenner, Richard E (DFG)" userId="45b21423-aa37-4d49-b973-2a5e668f60c3" providerId="ADAL" clId="{B45BF821-2440-465A-A0C6-1174042045D4}"/>
    <pc:docChg chg="custSel modSld">
      <pc:chgData name="Brenner, Richard E (DFG)" userId="45b21423-aa37-4d49-b973-2a5e668f60c3" providerId="ADAL" clId="{B45BF821-2440-465A-A0C6-1174042045D4}" dt="2021-05-24T18:21:19.240" v="72" actId="20577"/>
      <pc:docMkLst>
        <pc:docMk/>
      </pc:docMkLst>
      <pc:sldChg chg="modSp mod">
        <pc:chgData name="Brenner, Richard E (DFG)" userId="45b21423-aa37-4d49-b973-2a5e668f60c3" providerId="ADAL" clId="{B45BF821-2440-465A-A0C6-1174042045D4}" dt="2021-05-24T18:21:19.240" v="72" actId="20577"/>
        <pc:sldMkLst>
          <pc:docMk/>
          <pc:sldMk cId="1496337572" sldId="319"/>
        </pc:sldMkLst>
        <pc:spChg chg="mod">
          <ac:chgData name="Brenner, Richard E (DFG)" userId="45b21423-aa37-4d49-b973-2a5e668f60c3" providerId="ADAL" clId="{B45BF821-2440-465A-A0C6-1174042045D4}" dt="2021-05-24T18:21:19.240" v="72" actId="20577"/>
          <ac:spMkLst>
            <pc:docMk/>
            <pc:sldMk cId="1496337572" sldId="319"/>
            <ac:spMk id="3" creationId="{0D65ADD9-2F1F-4ED4-AB38-82942EB923FE}"/>
          </ac:spMkLst>
        </pc:spChg>
      </pc:sldChg>
    </pc:docChg>
  </pc:docChgLst>
  <pc:docChgLst>
    <pc:chgData name="Miller, Sara E (DFG)" userId="S::sara.miller@alaska.gov::522bb6e4-eba5-44bb-8681-0cbee282d396" providerId="AD" clId="Web-{60EFF00A-F6E8-40DF-8C0D-39D7AFBF80AC}"/>
    <pc:docChg chg="modSld">
      <pc:chgData name="Miller, Sara E (DFG)" userId="S::sara.miller@alaska.gov::522bb6e4-eba5-44bb-8681-0cbee282d396" providerId="AD" clId="Web-{60EFF00A-F6E8-40DF-8C0D-39D7AFBF80AC}" dt="2021-05-24T16:42:51.259" v="0"/>
      <pc:docMkLst>
        <pc:docMk/>
      </pc:docMkLst>
      <pc:sldChg chg="delSp delAnim">
        <pc:chgData name="Miller, Sara E (DFG)" userId="S::sara.miller@alaska.gov::522bb6e4-eba5-44bb-8681-0cbee282d396" providerId="AD" clId="Web-{60EFF00A-F6E8-40DF-8C0D-39D7AFBF80AC}" dt="2021-05-24T16:42:51.259" v="0"/>
        <pc:sldMkLst>
          <pc:docMk/>
          <pc:sldMk cId="1151656778" sldId="288"/>
        </pc:sldMkLst>
        <pc:picChg chg="del">
          <ac:chgData name="Miller, Sara E (DFG)" userId="S::sara.miller@alaska.gov::522bb6e4-eba5-44bb-8681-0cbee282d396" providerId="AD" clId="Web-{60EFF00A-F6E8-40DF-8C0D-39D7AFBF80AC}" dt="2021-05-24T16:42:51.259" v="0"/>
          <ac:picMkLst>
            <pc:docMk/>
            <pc:sldMk cId="1151656778" sldId="288"/>
            <ac:picMk id="6" creationId="{CC4321E3-7859-42EB-ADB7-2C2FFD0B7307}"/>
          </ac:picMkLst>
        </pc:picChg>
      </pc:sldChg>
    </pc:docChg>
  </pc:docChgLst>
  <pc:docChgLst>
    <pc:chgData name="Priest, Justin T (DFG)" userId="21bfab14-99ee-4362-ad79-1145f0f1713d" providerId="ADAL" clId="{E01128B8-BC13-4FFF-8524-3DF173EE4629}"/>
    <pc:docChg chg="undo redo custSel addSld delSld modSld sldOrd modSection">
      <pc:chgData name="Priest, Justin T (DFG)" userId="21bfab14-99ee-4362-ad79-1145f0f1713d" providerId="ADAL" clId="{E01128B8-BC13-4FFF-8524-3DF173EE4629}" dt="2021-05-24T21:27:35.219" v="2194" actId="20577"/>
      <pc:docMkLst>
        <pc:docMk/>
      </pc:docMkLst>
      <pc:sldChg chg="modSp mod modNotesTx">
        <pc:chgData name="Priest, Justin T (DFG)" userId="21bfab14-99ee-4362-ad79-1145f0f1713d" providerId="ADAL" clId="{E01128B8-BC13-4FFF-8524-3DF173EE4629}" dt="2021-05-22T21:50:49.245" v="772" actId="20577"/>
        <pc:sldMkLst>
          <pc:docMk/>
          <pc:sldMk cId="2995544146" sldId="257"/>
        </pc:sldMkLst>
        <pc:spChg chg="mod">
          <ac:chgData name="Priest, Justin T (DFG)" userId="21bfab14-99ee-4362-ad79-1145f0f1713d" providerId="ADAL" clId="{E01128B8-BC13-4FFF-8524-3DF173EE4629}" dt="2021-05-22T21:50:40.333" v="766" actId="179"/>
          <ac:spMkLst>
            <pc:docMk/>
            <pc:sldMk cId="2995544146" sldId="257"/>
            <ac:spMk id="3" creationId="{6CC1051A-6869-4087-82B9-72F166B22AA8}"/>
          </ac:spMkLst>
        </pc:spChg>
      </pc:sldChg>
      <pc:sldChg chg="addSp delSp modSp mod ord delAnim modAnim">
        <pc:chgData name="Priest, Justin T (DFG)" userId="21bfab14-99ee-4362-ad79-1145f0f1713d" providerId="ADAL" clId="{E01128B8-BC13-4FFF-8524-3DF173EE4629}" dt="2021-05-23T01:50:14.491" v="1397" actId="1076"/>
        <pc:sldMkLst>
          <pc:docMk/>
          <pc:sldMk cId="1396017287" sldId="266"/>
        </pc:sldMkLst>
        <pc:spChg chg="mod">
          <ac:chgData name="Priest, Justin T (DFG)" userId="21bfab14-99ee-4362-ad79-1145f0f1713d" providerId="ADAL" clId="{E01128B8-BC13-4FFF-8524-3DF173EE4629}" dt="2021-05-23T00:27:44.619" v="1382" actId="1037"/>
          <ac:spMkLst>
            <pc:docMk/>
            <pc:sldMk cId="1396017287" sldId="266"/>
            <ac:spMk id="4" creationId="{01B40FBF-53EB-4969-89BF-FB399045952B}"/>
          </ac:spMkLst>
        </pc:spChg>
        <pc:spChg chg="add del mod">
          <ac:chgData name="Priest, Justin T (DFG)" userId="21bfab14-99ee-4362-ad79-1145f0f1713d" providerId="ADAL" clId="{E01128B8-BC13-4FFF-8524-3DF173EE4629}" dt="2021-05-22T22:30:33.142" v="1140" actId="478"/>
          <ac:spMkLst>
            <pc:docMk/>
            <pc:sldMk cId="1396017287" sldId="266"/>
            <ac:spMk id="6" creationId="{1A4B2FCB-CC40-43AB-8904-DCB658E2CE16}"/>
          </ac:spMkLst>
        </pc:spChg>
        <pc:spChg chg="add mod">
          <ac:chgData name="Priest, Justin T (DFG)" userId="21bfab14-99ee-4362-ad79-1145f0f1713d" providerId="ADAL" clId="{E01128B8-BC13-4FFF-8524-3DF173EE4629}" dt="2021-05-22T22:44:53.570" v="1252" actId="1076"/>
          <ac:spMkLst>
            <pc:docMk/>
            <pc:sldMk cId="1396017287" sldId="266"/>
            <ac:spMk id="7" creationId="{4B054111-B44A-4428-B6E3-F97C9A5CA419}"/>
          </ac:spMkLst>
        </pc:spChg>
        <pc:spChg chg="add mod">
          <ac:chgData name="Priest, Justin T (DFG)" userId="21bfab14-99ee-4362-ad79-1145f0f1713d" providerId="ADAL" clId="{E01128B8-BC13-4FFF-8524-3DF173EE4629}" dt="2021-05-22T22:44:48.860" v="1251" actId="1076"/>
          <ac:spMkLst>
            <pc:docMk/>
            <pc:sldMk cId="1396017287" sldId="266"/>
            <ac:spMk id="8" creationId="{D8AF7403-5ABF-497C-ABF9-218DC37BBB6A}"/>
          </ac:spMkLst>
        </pc:spChg>
        <pc:spChg chg="mod">
          <ac:chgData name="Priest, Justin T (DFG)" userId="21bfab14-99ee-4362-ad79-1145f0f1713d" providerId="ADAL" clId="{E01128B8-BC13-4FFF-8524-3DF173EE4629}" dt="2021-05-22T22:29:56.622" v="1136"/>
          <ac:spMkLst>
            <pc:docMk/>
            <pc:sldMk cId="1396017287" sldId="266"/>
            <ac:spMk id="12" creationId="{879330AA-CC3E-4CC2-9B10-C4A4F150C95C}"/>
          </ac:spMkLst>
        </pc:spChg>
        <pc:spChg chg="mod">
          <ac:chgData name="Priest, Justin T (DFG)" userId="21bfab14-99ee-4362-ad79-1145f0f1713d" providerId="ADAL" clId="{E01128B8-BC13-4FFF-8524-3DF173EE4629}" dt="2021-05-22T22:29:56.622" v="1136"/>
          <ac:spMkLst>
            <pc:docMk/>
            <pc:sldMk cId="1396017287" sldId="266"/>
            <ac:spMk id="13" creationId="{2BE426C7-22C2-44F0-B4C1-EA80B5654750}"/>
          </ac:spMkLst>
        </pc:spChg>
        <pc:spChg chg="mod">
          <ac:chgData name="Priest, Justin T (DFG)" userId="21bfab14-99ee-4362-ad79-1145f0f1713d" providerId="ADAL" clId="{E01128B8-BC13-4FFF-8524-3DF173EE4629}" dt="2021-05-22T22:29:56.622" v="1136"/>
          <ac:spMkLst>
            <pc:docMk/>
            <pc:sldMk cId="1396017287" sldId="266"/>
            <ac:spMk id="14" creationId="{096AF6C3-540F-4639-A806-8279B47BB909}"/>
          </ac:spMkLst>
        </pc:spChg>
        <pc:spChg chg="mod">
          <ac:chgData name="Priest, Justin T (DFG)" userId="21bfab14-99ee-4362-ad79-1145f0f1713d" providerId="ADAL" clId="{E01128B8-BC13-4FFF-8524-3DF173EE4629}" dt="2021-05-22T22:29:56.622" v="1136"/>
          <ac:spMkLst>
            <pc:docMk/>
            <pc:sldMk cId="1396017287" sldId="266"/>
            <ac:spMk id="17" creationId="{516A1E98-EC0B-4536-B2BA-B42D8677255C}"/>
          </ac:spMkLst>
        </pc:spChg>
        <pc:spChg chg="mod">
          <ac:chgData name="Priest, Justin T (DFG)" userId="21bfab14-99ee-4362-ad79-1145f0f1713d" providerId="ADAL" clId="{E01128B8-BC13-4FFF-8524-3DF173EE4629}" dt="2021-05-22T22:29:56.622" v="1136"/>
          <ac:spMkLst>
            <pc:docMk/>
            <pc:sldMk cId="1396017287" sldId="266"/>
            <ac:spMk id="18" creationId="{BE0BD7E3-F34A-4D2F-B1A7-F5582F7F9D2B}"/>
          </ac:spMkLst>
        </pc:spChg>
        <pc:spChg chg="mod">
          <ac:chgData name="Priest, Justin T (DFG)" userId="21bfab14-99ee-4362-ad79-1145f0f1713d" providerId="ADAL" clId="{E01128B8-BC13-4FFF-8524-3DF173EE4629}" dt="2021-05-22T22:29:56.622" v="1136"/>
          <ac:spMkLst>
            <pc:docMk/>
            <pc:sldMk cId="1396017287" sldId="266"/>
            <ac:spMk id="19" creationId="{09A737FA-0169-4DCE-9A7D-8E05D96E5FE1}"/>
          </ac:spMkLst>
        </pc:spChg>
        <pc:spChg chg="mod">
          <ac:chgData name="Priest, Justin T (DFG)" userId="21bfab14-99ee-4362-ad79-1145f0f1713d" providerId="ADAL" clId="{E01128B8-BC13-4FFF-8524-3DF173EE4629}" dt="2021-05-22T22:29:56.622" v="1136"/>
          <ac:spMkLst>
            <pc:docMk/>
            <pc:sldMk cId="1396017287" sldId="266"/>
            <ac:spMk id="22" creationId="{91F330FB-78FB-43CC-84CA-77BD3F7A9068}"/>
          </ac:spMkLst>
        </pc:spChg>
        <pc:spChg chg="mod">
          <ac:chgData name="Priest, Justin T (DFG)" userId="21bfab14-99ee-4362-ad79-1145f0f1713d" providerId="ADAL" clId="{E01128B8-BC13-4FFF-8524-3DF173EE4629}" dt="2021-05-22T22:29:56.622" v="1136"/>
          <ac:spMkLst>
            <pc:docMk/>
            <pc:sldMk cId="1396017287" sldId="266"/>
            <ac:spMk id="23" creationId="{B2A82BAD-4B1A-4B53-AF63-C7DE558DD5E1}"/>
          </ac:spMkLst>
        </pc:spChg>
        <pc:spChg chg="mod">
          <ac:chgData name="Priest, Justin T (DFG)" userId="21bfab14-99ee-4362-ad79-1145f0f1713d" providerId="ADAL" clId="{E01128B8-BC13-4FFF-8524-3DF173EE4629}" dt="2021-05-22T22:29:56.622" v="1136"/>
          <ac:spMkLst>
            <pc:docMk/>
            <pc:sldMk cId="1396017287" sldId="266"/>
            <ac:spMk id="24" creationId="{B9CF09D9-40BD-4EAB-952B-F7428E6F5267}"/>
          </ac:spMkLst>
        </pc:spChg>
        <pc:spChg chg="add del mod">
          <ac:chgData name="Priest, Justin T (DFG)" userId="21bfab14-99ee-4362-ad79-1145f0f1713d" providerId="ADAL" clId="{E01128B8-BC13-4FFF-8524-3DF173EE4629}" dt="2021-05-22T22:30:29.262" v="1138" actId="478"/>
          <ac:spMkLst>
            <pc:docMk/>
            <pc:sldMk cId="1396017287" sldId="266"/>
            <ac:spMk id="25" creationId="{F538FFDA-51A6-42D0-874A-CF2753408B61}"/>
          </ac:spMkLst>
        </pc:spChg>
        <pc:spChg chg="add del mod">
          <ac:chgData name="Priest, Justin T (DFG)" userId="21bfab14-99ee-4362-ad79-1145f0f1713d" providerId="ADAL" clId="{E01128B8-BC13-4FFF-8524-3DF173EE4629}" dt="2021-05-22T22:30:31.232" v="1139" actId="478"/>
          <ac:spMkLst>
            <pc:docMk/>
            <pc:sldMk cId="1396017287" sldId="266"/>
            <ac:spMk id="26" creationId="{9D3B5964-DFE6-4C35-8F44-89C7B4685039}"/>
          </ac:spMkLst>
        </pc:spChg>
        <pc:spChg chg="add mod ord">
          <ac:chgData name="Priest, Justin T (DFG)" userId="21bfab14-99ee-4362-ad79-1145f0f1713d" providerId="ADAL" clId="{E01128B8-BC13-4FFF-8524-3DF173EE4629}" dt="2021-05-22T22:37:21.633" v="1164" actId="164"/>
          <ac:spMkLst>
            <pc:docMk/>
            <pc:sldMk cId="1396017287" sldId="266"/>
            <ac:spMk id="30" creationId="{90B321F2-9C18-4A0F-88EE-5B738DEB8B97}"/>
          </ac:spMkLst>
        </pc:spChg>
        <pc:spChg chg="add mod">
          <ac:chgData name="Priest, Justin T (DFG)" userId="21bfab14-99ee-4362-ad79-1145f0f1713d" providerId="ADAL" clId="{E01128B8-BC13-4FFF-8524-3DF173EE4629}" dt="2021-05-22T22:40:14.483" v="1193" actId="164"/>
          <ac:spMkLst>
            <pc:docMk/>
            <pc:sldMk cId="1396017287" sldId="266"/>
            <ac:spMk id="32" creationId="{3A5406D0-EC47-4376-A4CA-CFE05CF20EE8}"/>
          </ac:spMkLst>
        </pc:spChg>
        <pc:spChg chg="add mod">
          <ac:chgData name="Priest, Justin T (DFG)" userId="21bfab14-99ee-4362-ad79-1145f0f1713d" providerId="ADAL" clId="{E01128B8-BC13-4FFF-8524-3DF173EE4629}" dt="2021-05-22T22:43:56.079" v="1240" actId="1076"/>
          <ac:spMkLst>
            <pc:docMk/>
            <pc:sldMk cId="1396017287" sldId="266"/>
            <ac:spMk id="34" creationId="{9237C591-7CAB-430E-A59E-79BBAD033BB0}"/>
          </ac:spMkLst>
        </pc:spChg>
        <pc:spChg chg="mod">
          <ac:chgData name="Priest, Justin T (DFG)" userId="21bfab14-99ee-4362-ad79-1145f0f1713d" providerId="ADAL" clId="{E01128B8-BC13-4FFF-8524-3DF173EE4629}" dt="2021-05-22T22:41:16.203" v="1201"/>
          <ac:spMkLst>
            <pc:docMk/>
            <pc:sldMk cId="1396017287" sldId="266"/>
            <ac:spMk id="37" creationId="{05E048D1-BFFF-43EC-9EB6-14BDD07BE5AE}"/>
          </ac:spMkLst>
        </pc:spChg>
        <pc:spChg chg="mod">
          <ac:chgData name="Priest, Justin T (DFG)" userId="21bfab14-99ee-4362-ad79-1145f0f1713d" providerId="ADAL" clId="{E01128B8-BC13-4FFF-8524-3DF173EE4629}" dt="2021-05-22T22:41:16.203" v="1201"/>
          <ac:spMkLst>
            <pc:docMk/>
            <pc:sldMk cId="1396017287" sldId="266"/>
            <ac:spMk id="38" creationId="{01E0263C-3C5A-41E3-BF76-8FE5EDCF0FB8}"/>
          </ac:spMkLst>
        </pc:spChg>
        <pc:spChg chg="mod">
          <ac:chgData name="Priest, Justin T (DFG)" userId="21bfab14-99ee-4362-ad79-1145f0f1713d" providerId="ADAL" clId="{E01128B8-BC13-4FFF-8524-3DF173EE4629}" dt="2021-05-22T22:41:16.203" v="1201"/>
          <ac:spMkLst>
            <pc:docMk/>
            <pc:sldMk cId="1396017287" sldId="266"/>
            <ac:spMk id="39" creationId="{2D970C66-C21C-4565-87DB-B461284CFE62}"/>
          </ac:spMkLst>
        </pc:spChg>
        <pc:spChg chg="add del mod">
          <ac:chgData name="Priest, Justin T (DFG)" userId="21bfab14-99ee-4362-ad79-1145f0f1713d" providerId="ADAL" clId="{E01128B8-BC13-4FFF-8524-3DF173EE4629}" dt="2021-05-23T00:24:55.578" v="1332" actId="478"/>
          <ac:spMkLst>
            <pc:docMk/>
            <pc:sldMk cId="1396017287" sldId="266"/>
            <ac:spMk id="40" creationId="{AA9C5122-4D1A-4F48-BBFE-5133D18A9DD6}"/>
          </ac:spMkLst>
        </pc:spChg>
        <pc:spChg chg="add mod">
          <ac:chgData name="Priest, Justin T (DFG)" userId="21bfab14-99ee-4362-ad79-1145f0f1713d" providerId="ADAL" clId="{E01128B8-BC13-4FFF-8524-3DF173EE4629}" dt="2021-05-23T00:27:50.199" v="1383" actId="1037"/>
          <ac:spMkLst>
            <pc:docMk/>
            <pc:sldMk cId="1396017287" sldId="266"/>
            <ac:spMk id="41" creationId="{2E093FC7-D2B6-4B15-9656-64F3036B2057}"/>
          </ac:spMkLst>
        </pc:spChg>
        <pc:spChg chg="add mod">
          <ac:chgData name="Priest, Justin T (DFG)" userId="21bfab14-99ee-4362-ad79-1145f0f1713d" providerId="ADAL" clId="{E01128B8-BC13-4FFF-8524-3DF173EE4629}" dt="2021-05-23T00:26:59.489" v="1365" actId="1076"/>
          <ac:spMkLst>
            <pc:docMk/>
            <pc:sldMk cId="1396017287" sldId="266"/>
            <ac:spMk id="42" creationId="{707A6605-1102-4838-8398-86D1111E958B}"/>
          </ac:spMkLst>
        </pc:spChg>
        <pc:spChg chg="mod">
          <ac:chgData name="Priest, Justin T (DFG)" userId="21bfab14-99ee-4362-ad79-1145f0f1713d" providerId="ADAL" clId="{E01128B8-BC13-4FFF-8524-3DF173EE4629}" dt="2021-05-22T22:41:53.704" v="1210" actId="20577"/>
          <ac:spMkLst>
            <pc:docMk/>
            <pc:sldMk cId="1396017287" sldId="266"/>
            <ac:spMk id="42" creationId="{A5175776-CF41-475B-BAC3-F0B72D095C96}"/>
          </ac:spMkLst>
        </pc:spChg>
        <pc:spChg chg="add mod">
          <ac:chgData name="Priest, Justin T (DFG)" userId="21bfab14-99ee-4362-ad79-1145f0f1713d" providerId="ADAL" clId="{E01128B8-BC13-4FFF-8524-3DF173EE4629}" dt="2021-05-23T00:27:37.919" v="1377" actId="1038"/>
          <ac:spMkLst>
            <pc:docMk/>
            <pc:sldMk cId="1396017287" sldId="266"/>
            <ac:spMk id="43" creationId="{3492E0D1-6BA4-4E98-9AD6-C4248B656037}"/>
          </ac:spMkLst>
        </pc:spChg>
        <pc:spChg chg="mod">
          <ac:chgData name="Priest, Justin T (DFG)" userId="21bfab14-99ee-4362-ad79-1145f0f1713d" providerId="ADAL" clId="{E01128B8-BC13-4FFF-8524-3DF173EE4629}" dt="2021-05-22T22:41:49.294" v="1205"/>
          <ac:spMkLst>
            <pc:docMk/>
            <pc:sldMk cId="1396017287" sldId="266"/>
            <ac:spMk id="43" creationId="{53F6E621-2EF3-4918-B33F-A9F8B4811851}"/>
          </ac:spMkLst>
        </pc:spChg>
        <pc:spChg chg="add mod">
          <ac:chgData name="Priest, Justin T (DFG)" userId="21bfab14-99ee-4362-ad79-1145f0f1713d" providerId="ADAL" clId="{E01128B8-BC13-4FFF-8524-3DF173EE4629}" dt="2021-05-23T00:27:30.239" v="1369" actId="1076"/>
          <ac:spMkLst>
            <pc:docMk/>
            <pc:sldMk cId="1396017287" sldId="266"/>
            <ac:spMk id="44" creationId="{2C4B8FC1-0565-45DC-BE3E-CC393D41176D}"/>
          </ac:spMkLst>
        </pc:spChg>
        <pc:spChg chg="mod">
          <ac:chgData name="Priest, Justin T (DFG)" userId="21bfab14-99ee-4362-ad79-1145f0f1713d" providerId="ADAL" clId="{E01128B8-BC13-4FFF-8524-3DF173EE4629}" dt="2021-05-22T22:41:49.294" v="1205"/>
          <ac:spMkLst>
            <pc:docMk/>
            <pc:sldMk cId="1396017287" sldId="266"/>
            <ac:spMk id="44" creationId="{CF638EEC-D6C4-4464-A603-8DC06CBCC0B1}"/>
          </ac:spMkLst>
        </pc:spChg>
        <pc:spChg chg="mod">
          <ac:chgData name="Priest, Justin T (DFG)" userId="21bfab14-99ee-4362-ad79-1145f0f1713d" providerId="ADAL" clId="{E01128B8-BC13-4FFF-8524-3DF173EE4629}" dt="2021-05-22T22:42:35.334" v="1219" actId="20577"/>
          <ac:spMkLst>
            <pc:docMk/>
            <pc:sldMk cId="1396017287" sldId="266"/>
            <ac:spMk id="47" creationId="{213D196D-97B9-49C7-8A40-4EE0E0DE03F6}"/>
          </ac:spMkLst>
        </pc:spChg>
        <pc:spChg chg="mod">
          <ac:chgData name="Priest, Justin T (DFG)" userId="21bfab14-99ee-4362-ad79-1145f0f1713d" providerId="ADAL" clId="{E01128B8-BC13-4FFF-8524-3DF173EE4629}" dt="2021-05-22T22:42:31.729" v="1214"/>
          <ac:spMkLst>
            <pc:docMk/>
            <pc:sldMk cId="1396017287" sldId="266"/>
            <ac:spMk id="48" creationId="{3BFF227D-104D-4697-8C2E-0C186B7D0DBC}"/>
          </ac:spMkLst>
        </pc:spChg>
        <pc:spChg chg="mod">
          <ac:chgData name="Priest, Justin T (DFG)" userId="21bfab14-99ee-4362-ad79-1145f0f1713d" providerId="ADAL" clId="{E01128B8-BC13-4FFF-8524-3DF173EE4629}" dt="2021-05-22T22:42:31.729" v="1214"/>
          <ac:spMkLst>
            <pc:docMk/>
            <pc:sldMk cId="1396017287" sldId="266"/>
            <ac:spMk id="49" creationId="{4B42EF44-2ADC-4C64-AB6E-9ED12208033B}"/>
          </ac:spMkLst>
        </pc:spChg>
        <pc:spChg chg="mod">
          <ac:chgData name="Priest, Justin T (DFG)" userId="21bfab14-99ee-4362-ad79-1145f0f1713d" providerId="ADAL" clId="{E01128B8-BC13-4FFF-8524-3DF173EE4629}" dt="2021-05-22T22:42:39.843" v="1220"/>
          <ac:spMkLst>
            <pc:docMk/>
            <pc:sldMk cId="1396017287" sldId="266"/>
            <ac:spMk id="52" creationId="{016A51C7-DBB5-4CD6-8343-059A42D1B42A}"/>
          </ac:spMkLst>
        </pc:spChg>
        <pc:spChg chg="mod">
          <ac:chgData name="Priest, Justin T (DFG)" userId="21bfab14-99ee-4362-ad79-1145f0f1713d" providerId="ADAL" clId="{E01128B8-BC13-4FFF-8524-3DF173EE4629}" dt="2021-05-22T22:42:39.843" v="1220"/>
          <ac:spMkLst>
            <pc:docMk/>
            <pc:sldMk cId="1396017287" sldId="266"/>
            <ac:spMk id="53" creationId="{F9DD70C0-3A5B-4FB0-97DD-4A13228721F6}"/>
          </ac:spMkLst>
        </pc:spChg>
        <pc:spChg chg="mod">
          <ac:chgData name="Priest, Justin T (DFG)" userId="21bfab14-99ee-4362-ad79-1145f0f1713d" providerId="ADAL" clId="{E01128B8-BC13-4FFF-8524-3DF173EE4629}" dt="2021-05-22T22:42:39.843" v="1220"/>
          <ac:spMkLst>
            <pc:docMk/>
            <pc:sldMk cId="1396017287" sldId="266"/>
            <ac:spMk id="54" creationId="{0F362078-5B78-4312-8543-D4DFBCD85259}"/>
          </ac:spMkLst>
        </pc:spChg>
        <pc:spChg chg="mod">
          <ac:chgData name="Priest, Justin T (DFG)" userId="21bfab14-99ee-4362-ad79-1145f0f1713d" providerId="ADAL" clId="{E01128B8-BC13-4FFF-8524-3DF173EE4629}" dt="2021-05-22T22:43:28.599" v="1235" actId="20577"/>
          <ac:spMkLst>
            <pc:docMk/>
            <pc:sldMk cId="1396017287" sldId="266"/>
            <ac:spMk id="57" creationId="{99420292-9453-4625-BDE1-A1B64E67A8CF}"/>
          </ac:spMkLst>
        </pc:spChg>
        <pc:spChg chg="mod">
          <ac:chgData name="Priest, Justin T (DFG)" userId="21bfab14-99ee-4362-ad79-1145f0f1713d" providerId="ADAL" clId="{E01128B8-BC13-4FFF-8524-3DF173EE4629}" dt="2021-05-22T22:43:18.944" v="1227"/>
          <ac:spMkLst>
            <pc:docMk/>
            <pc:sldMk cId="1396017287" sldId="266"/>
            <ac:spMk id="58" creationId="{389F3E2E-B10B-48CD-BB40-3494643D2AF8}"/>
          </ac:spMkLst>
        </pc:spChg>
        <pc:spChg chg="mod">
          <ac:chgData name="Priest, Justin T (DFG)" userId="21bfab14-99ee-4362-ad79-1145f0f1713d" providerId="ADAL" clId="{E01128B8-BC13-4FFF-8524-3DF173EE4629}" dt="2021-05-22T22:43:18.944" v="1227"/>
          <ac:spMkLst>
            <pc:docMk/>
            <pc:sldMk cId="1396017287" sldId="266"/>
            <ac:spMk id="59" creationId="{2B244D06-056A-439C-9877-B604A868C1F7}"/>
          </ac:spMkLst>
        </pc:spChg>
        <pc:grpChg chg="add del mod">
          <ac:chgData name="Priest, Justin T (DFG)" userId="21bfab14-99ee-4362-ad79-1145f0f1713d" providerId="ADAL" clId="{E01128B8-BC13-4FFF-8524-3DF173EE4629}" dt="2021-05-22T22:43:30.844" v="1236" actId="478"/>
          <ac:grpSpMkLst>
            <pc:docMk/>
            <pc:sldMk cId="1396017287" sldId="266"/>
            <ac:grpSpMk id="10" creationId="{A6712F5A-E6D5-42CE-A19D-D8B0974D265E}"/>
          </ac:grpSpMkLst>
        </pc:grpChg>
        <pc:grpChg chg="mod">
          <ac:chgData name="Priest, Justin T (DFG)" userId="21bfab14-99ee-4362-ad79-1145f0f1713d" providerId="ADAL" clId="{E01128B8-BC13-4FFF-8524-3DF173EE4629}" dt="2021-05-22T22:29:56.622" v="1136"/>
          <ac:grpSpMkLst>
            <pc:docMk/>
            <pc:sldMk cId="1396017287" sldId="266"/>
            <ac:grpSpMk id="11" creationId="{75AFA731-7BD3-4ADE-83EA-97B6D5995F99}"/>
          </ac:grpSpMkLst>
        </pc:grpChg>
        <pc:grpChg chg="add mod">
          <ac:chgData name="Priest, Justin T (DFG)" userId="21bfab14-99ee-4362-ad79-1145f0f1713d" providerId="ADAL" clId="{E01128B8-BC13-4FFF-8524-3DF173EE4629}" dt="2021-05-22T22:42:26.415" v="1213" actId="14100"/>
          <ac:grpSpMkLst>
            <pc:docMk/>
            <pc:sldMk cId="1396017287" sldId="266"/>
            <ac:grpSpMk id="15" creationId="{1BC4B3D9-6DD9-4FB9-BB8A-491F352305BE}"/>
          </ac:grpSpMkLst>
        </pc:grpChg>
        <pc:grpChg chg="mod">
          <ac:chgData name="Priest, Justin T (DFG)" userId="21bfab14-99ee-4362-ad79-1145f0f1713d" providerId="ADAL" clId="{E01128B8-BC13-4FFF-8524-3DF173EE4629}" dt="2021-05-22T22:29:56.622" v="1136"/>
          <ac:grpSpMkLst>
            <pc:docMk/>
            <pc:sldMk cId="1396017287" sldId="266"/>
            <ac:grpSpMk id="16" creationId="{BC5385D3-3A04-4DEE-AF4B-816B644CF070}"/>
          </ac:grpSpMkLst>
        </pc:grpChg>
        <pc:grpChg chg="add mod">
          <ac:chgData name="Priest, Justin T (DFG)" userId="21bfab14-99ee-4362-ad79-1145f0f1713d" providerId="ADAL" clId="{E01128B8-BC13-4FFF-8524-3DF173EE4629}" dt="2021-05-23T01:50:14.491" v="1397" actId="1076"/>
          <ac:grpSpMkLst>
            <pc:docMk/>
            <pc:sldMk cId="1396017287" sldId="266"/>
            <ac:grpSpMk id="20" creationId="{C451F746-4C8C-4DAC-9ED8-6A0F8E8C98C8}"/>
          </ac:grpSpMkLst>
        </pc:grpChg>
        <pc:grpChg chg="mod">
          <ac:chgData name="Priest, Justin T (DFG)" userId="21bfab14-99ee-4362-ad79-1145f0f1713d" providerId="ADAL" clId="{E01128B8-BC13-4FFF-8524-3DF173EE4629}" dt="2021-05-22T22:29:56.622" v="1136"/>
          <ac:grpSpMkLst>
            <pc:docMk/>
            <pc:sldMk cId="1396017287" sldId="266"/>
            <ac:grpSpMk id="21" creationId="{188BD0F7-2459-4E92-9C0B-1E8F6E7BDDEA}"/>
          </ac:grpSpMkLst>
        </pc:grpChg>
        <pc:grpChg chg="add mod">
          <ac:chgData name="Priest, Justin T (DFG)" userId="21bfab14-99ee-4362-ad79-1145f0f1713d" providerId="ADAL" clId="{E01128B8-BC13-4FFF-8524-3DF173EE4629}" dt="2021-05-22T22:40:14.483" v="1193" actId="164"/>
          <ac:grpSpMkLst>
            <pc:docMk/>
            <pc:sldMk cId="1396017287" sldId="266"/>
            <ac:grpSpMk id="31" creationId="{9ABEFEE8-8F94-45C8-933F-6785A4C496FC}"/>
          </ac:grpSpMkLst>
        </pc:grpChg>
        <pc:grpChg chg="add mod">
          <ac:chgData name="Priest, Justin T (DFG)" userId="21bfab14-99ee-4362-ad79-1145f0f1713d" providerId="ADAL" clId="{E01128B8-BC13-4FFF-8524-3DF173EE4629}" dt="2021-05-23T01:50:14.491" v="1397" actId="1076"/>
          <ac:grpSpMkLst>
            <pc:docMk/>
            <pc:sldMk cId="1396017287" sldId="266"/>
            <ac:grpSpMk id="33" creationId="{8AE61CAC-32B2-4476-8AC5-98057985C3AE}"/>
          </ac:grpSpMkLst>
        </pc:grpChg>
        <pc:grpChg chg="add del mod">
          <ac:chgData name="Priest, Justin T (DFG)" userId="21bfab14-99ee-4362-ad79-1145f0f1713d" providerId="ADAL" clId="{E01128B8-BC13-4FFF-8524-3DF173EE4629}" dt="2021-05-22T22:42:42.791" v="1222" actId="478"/>
          <ac:grpSpMkLst>
            <pc:docMk/>
            <pc:sldMk cId="1396017287" sldId="266"/>
            <ac:grpSpMk id="35" creationId="{09111EF7-9966-4B13-849A-64813A614F57}"/>
          </ac:grpSpMkLst>
        </pc:grpChg>
        <pc:grpChg chg="mod">
          <ac:chgData name="Priest, Justin T (DFG)" userId="21bfab14-99ee-4362-ad79-1145f0f1713d" providerId="ADAL" clId="{E01128B8-BC13-4FFF-8524-3DF173EE4629}" dt="2021-05-22T22:41:16.203" v="1201"/>
          <ac:grpSpMkLst>
            <pc:docMk/>
            <pc:sldMk cId="1396017287" sldId="266"/>
            <ac:grpSpMk id="36" creationId="{D954F12A-9E00-42A3-8517-C8D6F09F0B57}"/>
          </ac:grpSpMkLst>
        </pc:grpChg>
        <pc:grpChg chg="add del mod">
          <ac:chgData name="Priest, Justin T (DFG)" userId="21bfab14-99ee-4362-ad79-1145f0f1713d" providerId="ADAL" clId="{E01128B8-BC13-4FFF-8524-3DF173EE4629}" dt="2021-05-22T22:42:44.454" v="1223" actId="478"/>
          <ac:grpSpMkLst>
            <pc:docMk/>
            <pc:sldMk cId="1396017287" sldId="266"/>
            <ac:grpSpMk id="40" creationId="{1D3766E6-2EFA-4125-A43B-70617FC23457}"/>
          </ac:grpSpMkLst>
        </pc:grpChg>
        <pc:grpChg chg="mod">
          <ac:chgData name="Priest, Justin T (DFG)" userId="21bfab14-99ee-4362-ad79-1145f0f1713d" providerId="ADAL" clId="{E01128B8-BC13-4FFF-8524-3DF173EE4629}" dt="2021-05-22T22:41:49.294" v="1205"/>
          <ac:grpSpMkLst>
            <pc:docMk/>
            <pc:sldMk cId="1396017287" sldId="266"/>
            <ac:grpSpMk id="41" creationId="{BCDDF28C-9BD7-4319-ABC2-332E8A45B1AF}"/>
          </ac:grpSpMkLst>
        </pc:grpChg>
        <pc:grpChg chg="add mod">
          <ac:chgData name="Priest, Justin T (DFG)" userId="21bfab14-99ee-4362-ad79-1145f0f1713d" providerId="ADAL" clId="{E01128B8-BC13-4FFF-8524-3DF173EE4629}" dt="2021-05-23T01:50:14.491" v="1397" actId="1076"/>
          <ac:grpSpMkLst>
            <pc:docMk/>
            <pc:sldMk cId="1396017287" sldId="266"/>
            <ac:grpSpMk id="45" creationId="{121E8253-E73C-4C34-AD15-164EDF96301C}"/>
          </ac:grpSpMkLst>
        </pc:grpChg>
        <pc:grpChg chg="mod">
          <ac:chgData name="Priest, Justin T (DFG)" userId="21bfab14-99ee-4362-ad79-1145f0f1713d" providerId="ADAL" clId="{E01128B8-BC13-4FFF-8524-3DF173EE4629}" dt="2021-05-22T22:42:31.729" v="1214"/>
          <ac:grpSpMkLst>
            <pc:docMk/>
            <pc:sldMk cId="1396017287" sldId="266"/>
            <ac:grpSpMk id="46" creationId="{AC34F322-AA20-4DA4-9D7D-B2DE6B3A0123}"/>
          </ac:grpSpMkLst>
        </pc:grpChg>
        <pc:grpChg chg="add mod">
          <ac:chgData name="Priest, Justin T (DFG)" userId="21bfab14-99ee-4362-ad79-1145f0f1713d" providerId="ADAL" clId="{E01128B8-BC13-4FFF-8524-3DF173EE4629}" dt="2021-05-22T22:43:56.079" v="1240" actId="1076"/>
          <ac:grpSpMkLst>
            <pc:docMk/>
            <pc:sldMk cId="1396017287" sldId="266"/>
            <ac:grpSpMk id="50" creationId="{8A90162B-723A-422F-8134-BD5C2FDAB5CC}"/>
          </ac:grpSpMkLst>
        </pc:grpChg>
        <pc:grpChg chg="mod">
          <ac:chgData name="Priest, Justin T (DFG)" userId="21bfab14-99ee-4362-ad79-1145f0f1713d" providerId="ADAL" clId="{E01128B8-BC13-4FFF-8524-3DF173EE4629}" dt="2021-05-22T22:42:39.843" v="1220"/>
          <ac:grpSpMkLst>
            <pc:docMk/>
            <pc:sldMk cId="1396017287" sldId="266"/>
            <ac:grpSpMk id="51" creationId="{2C9A5DB2-2F4C-4058-A2E6-CA85E7A0FED0}"/>
          </ac:grpSpMkLst>
        </pc:grpChg>
        <pc:grpChg chg="add mod">
          <ac:chgData name="Priest, Justin T (DFG)" userId="21bfab14-99ee-4362-ad79-1145f0f1713d" providerId="ADAL" clId="{E01128B8-BC13-4FFF-8524-3DF173EE4629}" dt="2021-05-22T22:43:33.614" v="1237" actId="1076"/>
          <ac:grpSpMkLst>
            <pc:docMk/>
            <pc:sldMk cId="1396017287" sldId="266"/>
            <ac:grpSpMk id="55" creationId="{7B869580-84E1-4A97-98AB-9A3F13B3EC7E}"/>
          </ac:grpSpMkLst>
        </pc:grpChg>
        <pc:grpChg chg="mod">
          <ac:chgData name="Priest, Justin T (DFG)" userId="21bfab14-99ee-4362-ad79-1145f0f1713d" providerId="ADAL" clId="{E01128B8-BC13-4FFF-8524-3DF173EE4629}" dt="2021-05-22T22:43:18.944" v="1227"/>
          <ac:grpSpMkLst>
            <pc:docMk/>
            <pc:sldMk cId="1396017287" sldId="266"/>
            <ac:grpSpMk id="56" creationId="{ED838FD7-1DE8-4451-9C44-DB333D2D87D7}"/>
          </ac:grpSpMkLst>
        </pc:grpChg>
        <pc:picChg chg="del">
          <ac:chgData name="Priest, Justin T (DFG)" userId="21bfab14-99ee-4362-ad79-1145f0f1713d" providerId="ADAL" clId="{E01128B8-BC13-4FFF-8524-3DF173EE4629}" dt="2021-05-22T20:02:54.352" v="24" actId="478"/>
          <ac:picMkLst>
            <pc:docMk/>
            <pc:sldMk cId="1396017287" sldId="266"/>
            <ac:picMk id="5" creationId="{06D8B21C-74E5-4780-9E86-A8AC0CC6F870}"/>
          </ac:picMkLst>
        </pc:picChg>
        <pc:picChg chg="add mod">
          <ac:chgData name="Priest, Justin T (DFG)" userId="21bfab14-99ee-4362-ad79-1145f0f1713d" providerId="ADAL" clId="{E01128B8-BC13-4FFF-8524-3DF173EE4629}" dt="2021-05-23T01:50:14.491" v="1397" actId="1076"/>
          <ac:picMkLst>
            <pc:docMk/>
            <pc:sldMk cId="1396017287" sldId="266"/>
            <ac:picMk id="9" creationId="{9D3E8074-61AB-4091-AE43-C2F125684FF5}"/>
          </ac:picMkLst>
        </pc:picChg>
        <pc:picChg chg="add mod ord modCrop">
          <ac:chgData name="Priest, Justin T (DFG)" userId="21bfab14-99ee-4362-ad79-1145f0f1713d" providerId="ADAL" clId="{E01128B8-BC13-4FFF-8524-3DF173EE4629}" dt="2021-05-22T22:39:01.143" v="1177" actId="1076"/>
          <ac:picMkLst>
            <pc:docMk/>
            <pc:sldMk cId="1396017287" sldId="266"/>
            <ac:picMk id="28" creationId="{5FC85A02-E19D-4C1A-8E9D-A8E2AA98700D}"/>
          </ac:picMkLst>
        </pc:picChg>
        <pc:picChg chg="add mod modCrop">
          <ac:chgData name="Priest, Justin T (DFG)" userId="21bfab14-99ee-4362-ad79-1145f0f1713d" providerId="ADAL" clId="{E01128B8-BC13-4FFF-8524-3DF173EE4629}" dt="2021-05-22T22:38:29.413" v="1174" actId="1076"/>
          <ac:picMkLst>
            <pc:docMk/>
            <pc:sldMk cId="1396017287" sldId="266"/>
            <ac:picMk id="29" creationId="{43A59F55-7A78-4646-80A3-01BE4784E5C7}"/>
          </ac:picMkLst>
        </pc:picChg>
      </pc:sldChg>
      <pc:sldChg chg="delSp modSp mod">
        <pc:chgData name="Priest, Justin T (DFG)" userId="21bfab14-99ee-4362-ad79-1145f0f1713d" providerId="ADAL" clId="{E01128B8-BC13-4FFF-8524-3DF173EE4629}" dt="2021-05-24T20:54:04.192" v="1563" actId="948"/>
        <pc:sldMkLst>
          <pc:docMk/>
          <pc:sldMk cId="1178754227" sldId="274"/>
        </pc:sldMkLst>
        <pc:spChg chg="mod">
          <ac:chgData name="Priest, Justin T (DFG)" userId="21bfab14-99ee-4362-ad79-1145f0f1713d" providerId="ADAL" clId="{E01128B8-BC13-4FFF-8524-3DF173EE4629}" dt="2021-05-22T20:12:09.925" v="96" actId="20577"/>
          <ac:spMkLst>
            <pc:docMk/>
            <pc:sldMk cId="1178754227" sldId="274"/>
            <ac:spMk id="2" creationId="{ACD2BA2E-6503-4BEB-ADD2-4360380C054F}"/>
          </ac:spMkLst>
        </pc:spChg>
        <pc:spChg chg="del">
          <ac:chgData name="Priest, Justin T (DFG)" userId="21bfab14-99ee-4362-ad79-1145f0f1713d" providerId="ADAL" clId="{E01128B8-BC13-4FFF-8524-3DF173EE4629}" dt="2021-05-24T20:52:58.898" v="1554" actId="478"/>
          <ac:spMkLst>
            <pc:docMk/>
            <pc:sldMk cId="1178754227" sldId="274"/>
            <ac:spMk id="3" creationId="{D094D803-3AFA-4CDD-A7CF-D1F50A9748CB}"/>
          </ac:spMkLst>
        </pc:spChg>
        <pc:spChg chg="mod">
          <ac:chgData name="Priest, Justin T (DFG)" userId="21bfab14-99ee-4362-ad79-1145f0f1713d" providerId="ADAL" clId="{E01128B8-BC13-4FFF-8524-3DF173EE4629}" dt="2021-05-24T20:53:13.454" v="1557" actId="14100"/>
          <ac:spMkLst>
            <pc:docMk/>
            <pc:sldMk cId="1178754227" sldId="274"/>
            <ac:spMk id="4" creationId="{5ADFB576-87D8-405F-9116-E039814D5703}"/>
          </ac:spMkLst>
        </pc:spChg>
        <pc:spChg chg="mod">
          <ac:chgData name="Priest, Justin T (DFG)" userId="21bfab14-99ee-4362-ad79-1145f0f1713d" providerId="ADAL" clId="{E01128B8-BC13-4FFF-8524-3DF173EE4629}" dt="2021-05-24T20:54:04.192" v="1563" actId="948"/>
          <ac:spMkLst>
            <pc:docMk/>
            <pc:sldMk cId="1178754227" sldId="274"/>
            <ac:spMk id="5" creationId="{A81E6FA7-EBD8-4143-A3B6-BCE5A9528D5A}"/>
          </ac:spMkLst>
        </pc:spChg>
      </pc:sldChg>
      <pc:sldChg chg="modSp mod">
        <pc:chgData name="Priest, Justin T (DFG)" userId="21bfab14-99ee-4362-ad79-1145f0f1713d" providerId="ADAL" clId="{E01128B8-BC13-4FFF-8524-3DF173EE4629}" dt="2021-05-22T19:57:27.082" v="11" actId="1076"/>
        <pc:sldMkLst>
          <pc:docMk/>
          <pc:sldMk cId="508227005" sldId="275"/>
        </pc:sldMkLst>
        <pc:spChg chg="mod">
          <ac:chgData name="Priest, Justin T (DFG)" userId="21bfab14-99ee-4362-ad79-1145f0f1713d" providerId="ADAL" clId="{E01128B8-BC13-4FFF-8524-3DF173EE4629}" dt="2021-05-22T19:57:27.082" v="11" actId="1076"/>
          <ac:spMkLst>
            <pc:docMk/>
            <pc:sldMk cId="508227005" sldId="275"/>
            <ac:spMk id="3" creationId="{34BA0084-24BF-45C5-AF9E-FDFFD8644AC9}"/>
          </ac:spMkLst>
        </pc:spChg>
        <pc:spChg chg="mod">
          <ac:chgData name="Priest, Justin T (DFG)" userId="21bfab14-99ee-4362-ad79-1145f0f1713d" providerId="ADAL" clId="{E01128B8-BC13-4FFF-8524-3DF173EE4629}" dt="2021-05-22T19:57:19.668" v="10" actId="20577"/>
          <ac:spMkLst>
            <pc:docMk/>
            <pc:sldMk cId="508227005" sldId="275"/>
            <ac:spMk id="8" creationId="{25B5ADD9-5A55-4EDC-B406-CD06C90F9115}"/>
          </ac:spMkLst>
        </pc:spChg>
      </pc:sldChg>
      <pc:sldChg chg="addSp delSp modSp mod delAnim modAnim">
        <pc:chgData name="Priest, Justin T (DFG)" userId="21bfab14-99ee-4362-ad79-1145f0f1713d" providerId="ADAL" clId="{E01128B8-BC13-4FFF-8524-3DF173EE4629}" dt="2021-05-24T21:24:18.520" v="2188" actId="20577"/>
        <pc:sldMkLst>
          <pc:docMk/>
          <pc:sldMk cId="3337336144" sldId="276"/>
        </pc:sldMkLst>
        <pc:spChg chg="mod">
          <ac:chgData name="Priest, Justin T (DFG)" userId="21bfab14-99ee-4362-ad79-1145f0f1713d" providerId="ADAL" clId="{E01128B8-BC13-4FFF-8524-3DF173EE4629}" dt="2021-05-22T22:24:05.560" v="1122" actId="6549"/>
          <ac:spMkLst>
            <pc:docMk/>
            <pc:sldMk cId="3337336144" sldId="276"/>
            <ac:spMk id="2" creationId="{C92381B7-D295-45FE-A023-A90CDE955204}"/>
          </ac:spMkLst>
        </pc:spChg>
        <pc:spChg chg="mod">
          <ac:chgData name="Priest, Justin T (DFG)" userId="21bfab14-99ee-4362-ad79-1145f0f1713d" providerId="ADAL" clId="{E01128B8-BC13-4FFF-8524-3DF173EE4629}" dt="2021-05-24T21:24:18.520" v="2188" actId="20577"/>
          <ac:spMkLst>
            <pc:docMk/>
            <pc:sldMk cId="3337336144" sldId="276"/>
            <ac:spMk id="3" creationId="{C6484779-D357-4990-929F-0DB1B7834219}"/>
          </ac:spMkLst>
        </pc:spChg>
        <pc:spChg chg="add mod">
          <ac:chgData name="Priest, Justin T (DFG)" userId="21bfab14-99ee-4362-ad79-1145f0f1713d" providerId="ADAL" clId="{E01128B8-BC13-4FFF-8524-3DF173EE4629}" dt="2021-05-22T22:03:55.709" v="1013" actId="1076"/>
          <ac:spMkLst>
            <pc:docMk/>
            <pc:sldMk cId="3337336144" sldId="276"/>
            <ac:spMk id="8" creationId="{B53CAB17-B466-49B0-8EF0-455D1CD897DA}"/>
          </ac:spMkLst>
        </pc:spChg>
        <pc:spChg chg="add mod">
          <ac:chgData name="Priest, Justin T (DFG)" userId="21bfab14-99ee-4362-ad79-1145f0f1713d" providerId="ADAL" clId="{E01128B8-BC13-4FFF-8524-3DF173EE4629}" dt="2021-05-22T22:04:08.519" v="1015" actId="1076"/>
          <ac:spMkLst>
            <pc:docMk/>
            <pc:sldMk cId="3337336144" sldId="276"/>
            <ac:spMk id="9" creationId="{BA465181-ADDC-4A64-839F-0917DCB2270A}"/>
          </ac:spMkLst>
        </pc:spChg>
        <pc:picChg chg="add mod">
          <ac:chgData name="Priest, Justin T (DFG)" userId="21bfab14-99ee-4362-ad79-1145f0f1713d" providerId="ADAL" clId="{E01128B8-BC13-4FFF-8524-3DF173EE4629}" dt="2021-05-22T22:16:05.931" v="1092" actId="1076"/>
          <ac:picMkLst>
            <pc:docMk/>
            <pc:sldMk cId="3337336144" sldId="276"/>
            <ac:picMk id="6" creationId="{474DFB9C-75B3-40BE-A8B3-73795772DEA2}"/>
          </ac:picMkLst>
        </pc:picChg>
        <pc:picChg chg="del mod">
          <ac:chgData name="Priest, Justin T (DFG)" userId="21bfab14-99ee-4362-ad79-1145f0f1713d" providerId="ADAL" clId="{E01128B8-BC13-4FFF-8524-3DF173EE4629}" dt="2021-05-22T21:59:26.662" v="901" actId="478"/>
          <ac:picMkLst>
            <pc:docMk/>
            <pc:sldMk cId="3337336144" sldId="276"/>
            <ac:picMk id="7" creationId="{09EA104F-5D90-46C6-B620-88BF0974CBF6}"/>
          </ac:picMkLst>
        </pc:picChg>
        <pc:picChg chg="add mod">
          <ac:chgData name="Priest, Justin T (DFG)" userId="21bfab14-99ee-4362-ad79-1145f0f1713d" providerId="ADAL" clId="{E01128B8-BC13-4FFF-8524-3DF173EE4629}" dt="2021-05-22T22:06:22.530" v="1027" actId="1076"/>
          <ac:picMkLst>
            <pc:docMk/>
            <pc:sldMk cId="3337336144" sldId="276"/>
            <ac:picMk id="11" creationId="{45099FB8-9CA2-4B88-96B7-3846B815DBBF}"/>
          </ac:picMkLst>
        </pc:picChg>
        <pc:picChg chg="add mod">
          <ac:chgData name="Priest, Justin T (DFG)" userId="21bfab14-99ee-4362-ad79-1145f0f1713d" providerId="ADAL" clId="{E01128B8-BC13-4FFF-8524-3DF173EE4629}" dt="2021-05-22T22:15:43.331" v="1087" actId="1076"/>
          <ac:picMkLst>
            <pc:docMk/>
            <pc:sldMk cId="3337336144" sldId="276"/>
            <ac:picMk id="13" creationId="{E77DC337-1BF5-4C52-B905-078227CC2715}"/>
          </ac:picMkLst>
        </pc:picChg>
        <pc:picChg chg="add del mod">
          <ac:chgData name="Priest, Justin T (DFG)" userId="21bfab14-99ee-4362-ad79-1145f0f1713d" providerId="ADAL" clId="{E01128B8-BC13-4FFF-8524-3DF173EE4629}" dt="2021-05-22T22:07:42.319" v="1031" actId="478"/>
          <ac:picMkLst>
            <pc:docMk/>
            <pc:sldMk cId="3337336144" sldId="276"/>
            <ac:picMk id="15" creationId="{67A50D87-4DA8-4105-AB6E-F25B28AE1CF7}"/>
          </ac:picMkLst>
        </pc:picChg>
        <pc:picChg chg="add del">
          <ac:chgData name="Priest, Justin T (DFG)" userId="21bfab14-99ee-4362-ad79-1145f0f1713d" providerId="ADAL" clId="{E01128B8-BC13-4FFF-8524-3DF173EE4629}" dt="2021-05-22T22:11:18.211" v="1039" actId="478"/>
          <ac:picMkLst>
            <pc:docMk/>
            <pc:sldMk cId="3337336144" sldId="276"/>
            <ac:picMk id="17" creationId="{ACF21743-C45C-4B32-AC7B-23DF28126744}"/>
          </ac:picMkLst>
        </pc:picChg>
        <pc:picChg chg="add mod">
          <ac:chgData name="Priest, Justin T (DFG)" userId="21bfab14-99ee-4362-ad79-1145f0f1713d" providerId="ADAL" clId="{E01128B8-BC13-4FFF-8524-3DF173EE4629}" dt="2021-05-22T22:16:14.981" v="1093" actId="1076"/>
          <ac:picMkLst>
            <pc:docMk/>
            <pc:sldMk cId="3337336144" sldId="276"/>
            <ac:picMk id="19" creationId="{312680C8-D09A-4836-987F-3AFA37E19016}"/>
          </ac:picMkLst>
        </pc:picChg>
        <pc:picChg chg="add del mod">
          <ac:chgData name="Priest, Justin T (DFG)" userId="21bfab14-99ee-4362-ad79-1145f0f1713d" providerId="ADAL" clId="{E01128B8-BC13-4FFF-8524-3DF173EE4629}" dt="2021-05-22T22:12:43.532" v="1048"/>
          <ac:picMkLst>
            <pc:docMk/>
            <pc:sldMk cId="3337336144" sldId="276"/>
            <ac:picMk id="21" creationId="{8A057B1A-81F3-4917-98FC-D2F52521BC9D}"/>
          </ac:picMkLst>
        </pc:picChg>
        <pc:picChg chg="add del mod">
          <ac:chgData name="Priest, Justin T (DFG)" userId="21bfab14-99ee-4362-ad79-1145f0f1713d" providerId="ADAL" clId="{E01128B8-BC13-4FFF-8524-3DF173EE4629}" dt="2021-05-22T22:13:03.133" v="1054" actId="478"/>
          <ac:picMkLst>
            <pc:docMk/>
            <pc:sldMk cId="3337336144" sldId="276"/>
            <ac:picMk id="23" creationId="{69C12984-760F-4420-AC1C-06DF0E5BC118}"/>
          </ac:picMkLst>
        </pc:picChg>
        <pc:picChg chg="add del mod">
          <ac:chgData name="Priest, Justin T (DFG)" userId="21bfab14-99ee-4362-ad79-1145f0f1713d" providerId="ADAL" clId="{E01128B8-BC13-4FFF-8524-3DF173EE4629}" dt="2021-05-22T22:13:08.818" v="1061"/>
          <ac:picMkLst>
            <pc:docMk/>
            <pc:sldMk cId="3337336144" sldId="276"/>
            <ac:picMk id="25" creationId="{518353C7-6504-4816-B0C8-A9AFAF829A9E}"/>
          </ac:picMkLst>
        </pc:picChg>
        <pc:picChg chg="add mod">
          <ac:chgData name="Priest, Justin T (DFG)" userId="21bfab14-99ee-4362-ad79-1145f0f1713d" providerId="ADAL" clId="{E01128B8-BC13-4FFF-8524-3DF173EE4629}" dt="2021-05-22T22:15:48.816" v="1088" actId="1076"/>
          <ac:picMkLst>
            <pc:docMk/>
            <pc:sldMk cId="3337336144" sldId="276"/>
            <ac:picMk id="27" creationId="{F8DF3429-65A2-4BB9-AF22-D941A215A321}"/>
          </ac:picMkLst>
        </pc:picChg>
      </pc:sldChg>
      <pc:sldChg chg="modSp mod">
        <pc:chgData name="Priest, Justin T (DFG)" userId="21bfab14-99ee-4362-ad79-1145f0f1713d" providerId="ADAL" clId="{E01128B8-BC13-4FFF-8524-3DF173EE4629}" dt="2021-05-22T22:51:57.113" v="1320" actId="6549"/>
        <pc:sldMkLst>
          <pc:docMk/>
          <pc:sldMk cId="257803430" sldId="277"/>
        </pc:sldMkLst>
        <pc:spChg chg="mod">
          <ac:chgData name="Priest, Justin T (DFG)" userId="21bfab14-99ee-4362-ad79-1145f0f1713d" providerId="ADAL" clId="{E01128B8-BC13-4FFF-8524-3DF173EE4629}" dt="2021-05-22T21:49:45.656" v="757" actId="20577"/>
          <ac:spMkLst>
            <pc:docMk/>
            <pc:sldMk cId="257803430" sldId="277"/>
            <ac:spMk id="2" creationId="{259A42DB-1F62-464F-B3DB-AD976577450B}"/>
          </ac:spMkLst>
        </pc:spChg>
        <pc:spChg chg="mod">
          <ac:chgData name="Priest, Justin T (DFG)" userId="21bfab14-99ee-4362-ad79-1145f0f1713d" providerId="ADAL" clId="{E01128B8-BC13-4FFF-8524-3DF173EE4629}" dt="2021-05-22T22:51:57.113" v="1320" actId="6549"/>
          <ac:spMkLst>
            <pc:docMk/>
            <pc:sldMk cId="257803430" sldId="277"/>
            <ac:spMk id="5" creationId="{CC8FC884-975B-4FD1-A78E-61124A909E04}"/>
          </ac:spMkLst>
        </pc:spChg>
      </pc:sldChg>
      <pc:sldChg chg="modSp mod">
        <pc:chgData name="Priest, Justin T (DFG)" userId="21bfab14-99ee-4362-ad79-1145f0f1713d" providerId="ADAL" clId="{E01128B8-BC13-4FFF-8524-3DF173EE4629}" dt="2021-05-23T00:30:20.389" v="1396" actId="313"/>
        <pc:sldMkLst>
          <pc:docMk/>
          <pc:sldMk cId="2014611271" sldId="282"/>
        </pc:sldMkLst>
        <pc:spChg chg="mod">
          <ac:chgData name="Priest, Justin T (DFG)" userId="21bfab14-99ee-4362-ad79-1145f0f1713d" providerId="ADAL" clId="{E01128B8-BC13-4FFF-8524-3DF173EE4629}" dt="2021-05-22T21:48:50.732" v="739" actId="20577"/>
          <ac:spMkLst>
            <pc:docMk/>
            <pc:sldMk cId="2014611271" sldId="282"/>
            <ac:spMk id="2" creationId="{961D356C-F921-4A68-8573-F90FDB003758}"/>
          </ac:spMkLst>
        </pc:spChg>
        <pc:spChg chg="mod">
          <ac:chgData name="Priest, Justin T (DFG)" userId="21bfab14-99ee-4362-ad79-1145f0f1713d" providerId="ADAL" clId="{E01128B8-BC13-4FFF-8524-3DF173EE4629}" dt="2021-05-23T00:30:20.389" v="1396" actId="313"/>
          <ac:spMkLst>
            <pc:docMk/>
            <pc:sldMk cId="2014611271" sldId="282"/>
            <ac:spMk id="3" creationId="{5AA3C57F-017B-403E-8017-3BD2E176ACFE}"/>
          </ac:spMkLst>
        </pc:spChg>
      </pc:sldChg>
      <pc:sldChg chg="modSp mod">
        <pc:chgData name="Priest, Justin T (DFG)" userId="21bfab14-99ee-4362-ad79-1145f0f1713d" providerId="ADAL" clId="{E01128B8-BC13-4FFF-8524-3DF173EE4629}" dt="2021-05-22T19:57:51.398" v="12" actId="20577"/>
        <pc:sldMkLst>
          <pc:docMk/>
          <pc:sldMk cId="350022584" sldId="284"/>
        </pc:sldMkLst>
        <pc:spChg chg="mod">
          <ac:chgData name="Priest, Justin T (DFG)" userId="21bfab14-99ee-4362-ad79-1145f0f1713d" providerId="ADAL" clId="{E01128B8-BC13-4FFF-8524-3DF173EE4629}" dt="2021-05-22T19:57:51.398" v="12" actId="20577"/>
          <ac:spMkLst>
            <pc:docMk/>
            <pc:sldMk cId="350022584" sldId="284"/>
            <ac:spMk id="4" creationId="{8FBC2A7E-38E6-4C1E-8F29-9B608D6DFD4E}"/>
          </ac:spMkLst>
        </pc:spChg>
      </pc:sldChg>
      <pc:sldChg chg="modSp mod">
        <pc:chgData name="Priest, Justin T (DFG)" userId="21bfab14-99ee-4362-ad79-1145f0f1713d" providerId="ADAL" clId="{E01128B8-BC13-4FFF-8524-3DF173EE4629}" dt="2021-05-22T19:58:19.603" v="17" actId="20577"/>
        <pc:sldMkLst>
          <pc:docMk/>
          <pc:sldMk cId="4142541360" sldId="286"/>
        </pc:sldMkLst>
        <pc:spChg chg="mod">
          <ac:chgData name="Priest, Justin T (DFG)" userId="21bfab14-99ee-4362-ad79-1145f0f1713d" providerId="ADAL" clId="{E01128B8-BC13-4FFF-8524-3DF173EE4629}" dt="2021-05-22T19:58:19.603" v="17" actId="20577"/>
          <ac:spMkLst>
            <pc:docMk/>
            <pc:sldMk cId="4142541360" sldId="286"/>
            <ac:spMk id="4" creationId="{8FBC2A7E-38E6-4C1E-8F29-9B608D6DFD4E}"/>
          </ac:spMkLst>
        </pc:spChg>
      </pc:sldChg>
      <pc:sldChg chg="ord">
        <pc:chgData name="Priest, Justin T (DFG)" userId="21bfab14-99ee-4362-ad79-1145f0f1713d" providerId="ADAL" clId="{E01128B8-BC13-4FFF-8524-3DF173EE4629}" dt="2021-05-22T22:29:11.141" v="1134" actId="20578"/>
        <pc:sldMkLst>
          <pc:docMk/>
          <pc:sldMk cId="2312138258" sldId="296"/>
        </pc:sldMkLst>
      </pc:sldChg>
      <pc:sldChg chg="modSp mod">
        <pc:chgData name="Priest, Justin T (DFG)" userId="21bfab14-99ee-4362-ad79-1145f0f1713d" providerId="ADAL" clId="{E01128B8-BC13-4FFF-8524-3DF173EE4629}" dt="2021-05-22T22:22:05.189" v="1117" actId="20577"/>
        <pc:sldMkLst>
          <pc:docMk/>
          <pc:sldMk cId="2205570575" sldId="302"/>
        </pc:sldMkLst>
        <pc:spChg chg="mod">
          <ac:chgData name="Priest, Justin T (DFG)" userId="21bfab14-99ee-4362-ad79-1145f0f1713d" providerId="ADAL" clId="{E01128B8-BC13-4FFF-8524-3DF173EE4629}" dt="2021-05-22T22:22:05.189" v="1117" actId="20577"/>
          <ac:spMkLst>
            <pc:docMk/>
            <pc:sldMk cId="2205570575" sldId="302"/>
            <ac:spMk id="3" creationId="{DAFFA73F-767A-4C8F-9325-2567F199E833}"/>
          </ac:spMkLst>
        </pc:spChg>
      </pc:sldChg>
      <pc:sldChg chg="modSp mod">
        <pc:chgData name="Priest, Justin T (DFG)" userId="21bfab14-99ee-4362-ad79-1145f0f1713d" providerId="ADAL" clId="{E01128B8-BC13-4FFF-8524-3DF173EE4629}" dt="2021-05-22T19:56:07.427" v="3" actId="20577"/>
        <pc:sldMkLst>
          <pc:docMk/>
          <pc:sldMk cId="3150050038" sldId="303"/>
        </pc:sldMkLst>
        <pc:spChg chg="mod">
          <ac:chgData name="Priest, Justin T (DFG)" userId="21bfab14-99ee-4362-ad79-1145f0f1713d" providerId="ADAL" clId="{E01128B8-BC13-4FFF-8524-3DF173EE4629}" dt="2021-05-22T19:56:07.427" v="3" actId="20577"/>
          <ac:spMkLst>
            <pc:docMk/>
            <pc:sldMk cId="3150050038" sldId="303"/>
            <ac:spMk id="3" creationId="{ACAEB918-9263-47EB-8F0E-BBD9289283DA}"/>
          </ac:spMkLst>
        </pc:spChg>
      </pc:sldChg>
      <pc:sldChg chg="modSp mod">
        <pc:chgData name="Priest, Justin T (DFG)" userId="21bfab14-99ee-4362-ad79-1145f0f1713d" providerId="ADAL" clId="{E01128B8-BC13-4FFF-8524-3DF173EE4629}" dt="2021-05-22T21:48:41.212" v="738" actId="179"/>
        <pc:sldMkLst>
          <pc:docMk/>
          <pc:sldMk cId="3014885637" sldId="307"/>
        </pc:sldMkLst>
        <pc:spChg chg="mod">
          <ac:chgData name="Priest, Justin T (DFG)" userId="21bfab14-99ee-4362-ad79-1145f0f1713d" providerId="ADAL" clId="{E01128B8-BC13-4FFF-8524-3DF173EE4629}" dt="2021-05-22T21:48:41.212" v="738" actId="179"/>
          <ac:spMkLst>
            <pc:docMk/>
            <pc:sldMk cId="3014885637" sldId="307"/>
            <ac:spMk id="2" creationId="{45D38A78-2B03-460A-B25D-6B09A9024446}"/>
          </ac:spMkLst>
        </pc:spChg>
        <pc:spChg chg="mod">
          <ac:chgData name="Priest, Justin T (DFG)" userId="21bfab14-99ee-4362-ad79-1145f0f1713d" providerId="ADAL" clId="{E01128B8-BC13-4FFF-8524-3DF173EE4629}" dt="2021-05-22T21:48:06.902" v="729" actId="1076"/>
          <ac:spMkLst>
            <pc:docMk/>
            <pc:sldMk cId="3014885637" sldId="307"/>
            <ac:spMk id="3" creationId="{8D1F674C-857C-40D5-A17B-367712493D25}"/>
          </ac:spMkLst>
        </pc:spChg>
      </pc:sldChg>
      <pc:sldChg chg="modSp mod">
        <pc:chgData name="Priest, Justin T (DFG)" userId="21bfab14-99ee-4362-ad79-1145f0f1713d" providerId="ADAL" clId="{E01128B8-BC13-4FFF-8524-3DF173EE4629}" dt="2021-05-22T21:49:42.833" v="756" actId="20577"/>
        <pc:sldMkLst>
          <pc:docMk/>
          <pc:sldMk cId="2821373890" sldId="308"/>
        </pc:sldMkLst>
        <pc:spChg chg="mod">
          <ac:chgData name="Priest, Justin T (DFG)" userId="21bfab14-99ee-4362-ad79-1145f0f1713d" providerId="ADAL" clId="{E01128B8-BC13-4FFF-8524-3DF173EE4629}" dt="2021-05-22T21:49:42.833" v="756" actId="20577"/>
          <ac:spMkLst>
            <pc:docMk/>
            <pc:sldMk cId="2821373890" sldId="308"/>
            <ac:spMk id="2" creationId="{3FE393C0-5526-4250-A6D6-E15F17229B1E}"/>
          </ac:spMkLst>
        </pc:spChg>
        <pc:spChg chg="mod">
          <ac:chgData name="Priest, Justin T (DFG)" userId="21bfab14-99ee-4362-ad79-1145f0f1713d" providerId="ADAL" clId="{E01128B8-BC13-4FFF-8524-3DF173EE4629}" dt="2021-05-22T21:13:15.887" v="198" actId="20577"/>
          <ac:spMkLst>
            <pc:docMk/>
            <pc:sldMk cId="2821373890" sldId="308"/>
            <ac:spMk id="3" creationId="{FCC182C4-87A5-45C5-8739-267AD9212E14}"/>
          </ac:spMkLst>
        </pc:spChg>
      </pc:sldChg>
      <pc:sldChg chg="modAnim">
        <pc:chgData name="Priest, Justin T (DFG)" userId="21bfab14-99ee-4362-ad79-1145f0f1713d" providerId="ADAL" clId="{E01128B8-BC13-4FFF-8524-3DF173EE4629}" dt="2021-05-22T21:52:56.533" v="773"/>
        <pc:sldMkLst>
          <pc:docMk/>
          <pc:sldMk cId="1175961122" sldId="311"/>
        </pc:sldMkLst>
      </pc:sldChg>
      <pc:sldChg chg="delSp modSp mod">
        <pc:chgData name="Priest, Justin T (DFG)" userId="21bfab14-99ee-4362-ad79-1145f0f1713d" providerId="ADAL" clId="{E01128B8-BC13-4FFF-8524-3DF173EE4629}" dt="2021-05-22T22:21:00.289" v="1116" actId="1076"/>
        <pc:sldMkLst>
          <pc:docMk/>
          <pc:sldMk cId="661144682" sldId="312"/>
        </pc:sldMkLst>
        <pc:spChg chg="mod">
          <ac:chgData name="Priest, Justin T (DFG)" userId="21bfab14-99ee-4362-ad79-1145f0f1713d" providerId="ADAL" clId="{E01128B8-BC13-4FFF-8524-3DF173EE4629}" dt="2021-05-22T22:19:58.089" v="1105" actId="14100"/>
          <ac:spMkLst>
            <pc:docMk/>
            <pc:sldMk cId="661144682" sldId="312"/>
            <ac:spMk id="2" creationId="{D7C26D7F-FC57-4F9B-A379-29759F36D63D}"/>
          </ac:spMkLst>
        </pc:spChg>
        <pc:spChg chg="del mod">
          <ac:chgData name="Priest, Justin T (DFG)" userId="21bfab14-99ee-4362-ad79-1145f0f1713d" providerId="ADAL" clId="{E01128B8-BC13-4FFF-8524-3DF173EE4629}" dt="2021-05-22T22:20:11.909" v="1108" actId="478"/>
          <ac:spMkLst>
            <pc:docMk/>
            <pc:sldMk cId="661144682" sldId="312"/>
            <ac:spMk id="4" creationId="{16B8502D-D529-490D-80C6-C20A7306E43A}"/>
          </ac:spMkLst>
        </pc:spChg>
        <pc:spChg chg="mod">
          <ac:chgData name="Priest, Justin T (DFG)" userId="21bfab14-99ee-4362-ad79-1145f0f1713d" providerId="ADAL" clId="{E01128B8-BC13-4FFF-8524-3DF173EE4629}" dt="2021-05-22T22:20:31.349" v="1112" actId="404"/>
          <ac:spMkLst>
            <pc:docMk/>
            <pc:sldMk cId="661144682" sldId="312"/>
            <ac:spMk id="8" creationId="{20021EDC-FD33-4151-B556-DDB5DA3F6CC3}"/>
          </ac:spMkLst>
        </pc:spChg>
        <pc:picChg chg="mod">
          <ac:chgData name="Priest, Justin T (DFG)" userId="21bfab14-99ee-4362-ad79-1145f0f1713d" providerId="ADAL" clId="{E01128B8-BC13-4FFF-8524-3DF173EE4629}" dt="2021-05-22T22:20:57.974" v="1115" actId="1076"/>
          <ac:picMkLst>
            <pc:docMk/>
            <pc:sldMk cId="661144682" sldId="312"/>
            <ac:picMk id="5" creationId="{E026F2D1-4D3E-4043-A0B0-D4FCB402C3E0}"/>
          </ac:picMkLst>
        </pc:picChg>
        <pc:picChg chg="mod">
          <ac:chgData name="Priest, Justin T (DFG)" userId="21bfab14-99ee-4362-ad79-1145f0f1713d" providerId="ADAL" clId="{E01128B8-BC13-4FFF-8524-3DF173EE4629}" dt="2021-05-22T22:21:00.289" v="1116" actId="1076"/>
          <ac:picMkLst>
            <pc:docMk/>
            <pc:sldMk cId="661144682" sldId="312"/>
            <ac:picMk id="7" creationId="{727ED354-479B-4B8C-92DB-96312C5CB77A}"/>
          </ac:picMkLst>
        </pc:picChg>
      </pc:sldChg>
      <pc:sldChg chg="delSp modSp mod ord">
        <pc:chgData name="Priest, Justin T (DFG)" userId="21bfab14-99ee-4362-ad79-1145f0f1713d" providerId="ADAL" clId="{E01128B8-BC13-4FFF-8524-3DF173EE4629}" dt="2021-05-22T21:46:38.592" v="681" actId="478"/>
        <pc:sldMkLst>
          <pc:docMk/>
          <pc:sldMk cId="2488320798" sldId="313"/>
        </pc:sldMkLst>
        <pc:spChg chg="mod">
          <ac:chgData name="Priest, Justin T (DFG)" userId="21bfab14-99ee-4362-ad79-1145f0f1713d" providerId="ADAL" clId="{E01128B8-BC13-4FFF-8524-3DF173EE4629}" dt="2021-05-22T21:46:32.412" v="680" actId="20577"/>
          <ac:spMkLst>
            <pc:docMk/>
            <pc:sldMk cId="2488320798" sldId="313"/>
            <ac:spMk id="2" creationId="{4A60C1FD-F64B-472E-A847-6BCA52948FA0}"/>
          </ac:spMkLst>
        </pc:spChg>
        <pc:spChg chg="del">
          <ac:chgData name="Priest, Justin T (DFG)" userId="21bfab14-99ee-4362-ad79-1145f0f1713d" providerId="ADAL" clId="{E01128B8-BC13-4FFF-8524-3DF173EE4629}" dt="2021-05-22T21:46:38.592" v="681" actId="478"/>
          <ac:spMkLst>
            <pc:docMk/>
            <pc:sldMk cId="2488320798" sldId="313"/>
            <ac:spMk id="3" creationId="{44D4DFA1-F4D5-4511-8A38-0CC19A44DE5A}"/>
          </ac:spMkLst>
        </pc:spChg>
        <pc:picChg chg="mod">
          <ac:chgData name="Priest, Justin T (DFG)" userId="21bfab14-99ee-4362-ad79-1145f0f1713d" providerId="ADAL" clId="{E01128B8-BC13-4FFF-8524-3DF173EE4629}" dt="2021-05-22T21:46:18.832" v="668" actId="1076"/>
          <ac:picMkLst>
            <pc:docMk/>
            <pc:sldMk cId="2488320798" sldId="313"/>
            <ac:picMk id="5" creationId="{9DB7BA16-453D-40D0-BC27-C51F1D637ECB}"/>
          </ac:picMkLst>
        </pc:picChg>
      </pc:sldChg>
      <pc:sldChg chg="modSp mod">
        <pc:chgData name="Priest, Justin T (DFG)" userId="21bfab14-99ee-4362-ad79-1145f0f1713d" providerId="ADAL" clId="{E01128B8-BC13-4FFF-8524-3DF173EE4629}" dt="2021-05-22T22:23:22.320" v="1121" actId="1076"/>
        <pc:sldMkLst>
          <pc:docMk/>
          <pc:sldMk cId="2992861206" sldId="314"/>
        </pc:sldMkLst>
        <pc:spChg chg="mod">
          <ac:chgData name="Priest, Justin T (DFG)" userId="21bfab14-99ee-4362-ad79-1145f0f1713d" providerId="ADAL" clId="{E01128B8-BC13-4FFF-8524-3DF173EE4629}" dt="2021-05-22T22:23:22.320" v="1121" actId="1076"/>
          <ac:spMkLst>
            <pc:docMk/>
            <pc:sldMk cId="2992861206" sldId="314"/>
            <ac:spMk id="14" creationId="{A5CE5FEE-5A7B-4E6C-B9CD-ED1F5696CA81}"/>
          </ac:spMkLst>
        </pc:spChg>
        <pc:picChg chg="mod modCrop">
          <ac:chgData name="Priest, Justin T (DFG)" userId="21bfab14-99ee-4362-ad79-1145f0f1713d" providerId="ADAL" clId="{E01128B8-BC13-4FFF-8524-3DF173EE4629}" dt="2021-05-22T21:56:05.371" v="849" actId="208"/>
          <ac:picMkLst>
            <pc:docMk/>
            <pc:sldMk cId="2992861206" sldId="314"/>
            <ac:picMk id="20" creationId="{979C6E73-2F65-4131-A5ED-69DE56137844}"/>
          </ac:picMkLst>
        </pc:picChg>
      </pc:sldChg>
      <pc:sldChg chg="addSp delSp modSp mod modAnim addCm delCm">
        <pc:chgData name="Priest, Justin T (DFG)" userId="21bfab14-99ee-4362-ad79-1145f0f1713d" providerId="ADAL" clId="{E01128B8-BC13-4FFF-8524-3DF173EE4629}" dt="2021-05-24T21:27:35.219" v="2194" actId="20577"/>
        <pc:sldMkLst>
          <pc:docMk/>
          <pc:sldMk cId="390414490" sldId="315"/>
        </pc:sldMkLst>
        <pc:spChg chg="mod">
          <ac:chgData name="Priest, Justin T (DFG)" userId="21bfab14-99ee-4362-ad79-1145f0f1713d" providerId="ADAL" clId="{E01128B8-BC13-4FFF-8524-3DF173EE4629}" dt="2021-05-22T21:49:49.833" v="758" actId="20577"/>
          <ac:spMkLst>
            <pc:docMk/>
            <pc:sldMk cId="390414490" sldId="315"/>
            <ac:spMk id="2" creationId="{259A42DB-1F62-464F-B3DB-AD976577450B}"/>
          </ac:spMkLst>
        </pc:spChg>
        <pc:spChg chg="add del mod">
          <ac:chgData name="Priest, Justin T (DFG)" userId="21bfab14-99ee-4362-ad79-1145f0f1713d" providerId="ADAL" clId="{E01128B8-BC13-4FFF-8524-3DF173EE4629}" dt="2021-05-22T21:17:27.478" v="311" actId="20577"/>
          <ac:spMkLst>
            <pc:docMk/>
            <pc:sldMk cId="390414490" sldId="315"/>
            <ac:spMk id="3" creationId="{6F308AE4-FDA9-4965-B5B6-DAF4862551A1}"/>
          </ac:spMkLst>
        </pc:spChg>
        <pc:spChg chg="add mod">
          <ac:chgData name="Priest, Justin T (DFG)" userId="21bfab14-99ee-4362-ad79-1145f0f1713d" providerId="ADAL" clId="{E01128B8-BC13-4FFF-8524-3DF173EE4629}" dt="2021-05-24T20:45:54.995" v="1439" actId="114"/>
          <ac:spMkLst>
            <pc:docMk/>
            <pc:sldMk cId="390414490" sldId="315"/>
            <ac:spMk id="5" creationId="{79FD8B12-A539-496A-8684-3B2F80443F3B}"/>
          </ac:spMkLst>
        </pc:spChg>
        <pc:spChg chg="add mod">
          <ac:chgData name="Priest, Justin T (DFG)" userId="21bfab14-99ee-4362-ad79-1145f0f1713d" providerId="ADAL" clId="{E01128B8-BC13-4FFF-8524-3DF173EE4629}" dt="2021-05-24T21:27:35.219" v="2194" actId="20577"/>
          <ac:spMkLst>
            <pc:docMk/>
            <pc:sldMk cId="390414490" sldId="315"/>
            <ac:spMk id="6" creationId="{716340CB-8FA8-4801-AB29-159D52D35C07}"/>
          </ac:spMkLst>
        </pc:spChg>
        <pc:spChg chg="add mod">
          <ac:chgData name="Priest, Justin T (DFG)" userId="21bfab14-99ee-4362-ad79-1145f0f1713d" providerId="ADAL" clId="{E01128B8-BC13-4FFF-8524-3DF173EE4629}" dt="2021-05-22T21:19:05.608" v="336" actId="1076"/>
          <ac:spMkLst>
            <pc:docMk/>
            <pc:sldMk cId="390414490" sldId="315"/>
            <ac:spMk id="7" creationId="{916661ED-F774-47FC-97B6-39699703D3EB}"/>
          </ac:spMkLst>
        </pc:spChg>
        <pc:spChg chg="mod">
          <ac:chgData name="Priest, Justin T (DFG)" userId="21bfab14-99ee-4362-ad79-1145f0f1713d" providerId="ADAL" clId="{E01128B8-BC13-4FFF-8524-3DF173EE4629}" dt="2021-05-22T22:54:13.040" v="1321" actId="20577"/>
          <ac:spMkLst>
            <pc:docMk/>
            <pc:sldMk cId="390414490" sldId="315"/>
            <ac:spMk id="15" creationId="{5B2AA3DA-6A64-433E-92E1-8210A09DCCAB}"/>
          </ac:spMkLst>
        </pc:spChg>
      </pc:sldChg>
      <pc:sldChg chg="addSp delSp modSp mod modAnim">
        <pc:chgData name="Priest, Justin T (DFG)" userId="21bfab14-99ee-4362-ad79-1145f0f1713d" providerId="ADAL" clId="{E01128B8-BC13-4FFF-8524-3DF173EE4629}" dt="2021-05-24T20:44:18.301" v="1416" actId="1076"/>
        <pc:sldMkLst>
          <pc:docMk/>
          <pc:sldMk cId="2170146591" sldId="317"/>
        </pc:sldMkLst>
        <pc:spChg chg="mod">
          <ac:chgData name="Priest, Justin T (DFG)" userId="21bfab14-99ee-4362-ad79-1145f0f1713d" providerId="ADAL" clId="{E01128B8-BC13-4FFF-8524-3DF173EE4629}" dt="2021-05-22T22:24:40.465" v="1129" actId="20577"/>
          <ac:spMkLst>
            <pc:docMk/>
            <pc:sldMk cId="2170146591" sldId="317"/>
            <ac:spMk id="2" creationId="{259A42DB-1F62-464F-B3DB-AD976577450B}"/>
          </ac:spMkLst>
        </pc:spChg>
        <pc:spChg chg="mod">
          <ac:chgData name="Priest, Justin T (DFG)" userId="21bfab14-99ee-4362-ad79-1145f0f1713d" providerId="ADAL" clId="{E01128B8-BC13-4FFF-8524-3DF173EE4629}" dt="2021-05-24T20:43:59.750" v="1415" actId="20577"/>
          <ac:spMkLst>
            <pc:docMk/>
            <pc:sldMk cId="2170146591" sldId="317"/>
            <ac:spMk id="7" creationId="{0F0B74EF-813A-4FCC-A284-CAA85974126D}"/>
          </ac:spMkLst>
        </pc:spChg>
        <pc:picChg chg="add del mod">
          <ac:chgData name="Priest, Justin T (DFG)" userId="21bfab14-99ee-4362-ad79-1145f0f1713d" providerId="ADAL" clId="{E01128B8-BC13-4FFF-8524-3DF173EE4629}" dt="2021-05-22T21:22:59.582" v="407"/>
          <ac:picMkLst>
            <pc:docMk/>
            <pc:sldMk cId="2170146591" sldId="317"/>
            <ac:picMk id="6" creationId="{5496D610-FB81-43EC-B7A0-3B4A64B62BC6}"/>
          </ac:picMkLst>
        </pc:picChg>
        <pc:picChg chg="add mod modCrop">
          <ac:chgData name="Priest, Justin T (DFG)" userId="21bfab14-99ee-4362-ad79-1145f0f1713d" providerId="ADAL" clId="{E01128B8-BC13-4FFF-8524-3DF173EE4629}" dt="2021-05-24T20:44:18.301" v="1416" actId="1076"/>
          <ac:picMkLst>
            <pc:docMk/>
            <pc:sldMk cId="2170146591" sldId="317"/>
            <ac:picMk id="8" creationId="{A0DFD031-9343-4E8D-B7D2-019CF9CCC35B}"/>
          </ac:picMkLst>
        </pc:picChg>
        <pc:picChg chg="mod modCrop">
          <ac:chgData name="Priest, Justin T (DFG)" userId="21bfab14-99ee-4362-ad79-1145f0f1713d" providerId="ADAL" clId="{E01128B8-BC13-4FFF-8524-3DF173EE4629}" dt="2021-05-22T21:24:57.233" v="423" actId="1076"/>
          <ac:picMkLst>
            <pc:docMk/>
            <pc:sldMk cId="2170146591" sldId="317"/>
            <ac:picMk id="12" creationId="{E2455925-DEC6-4D4E-A2C3-A99593972F3B}"/>
          </ac:picMkLst>
        </pc:picChg>
      </pc:sldChg>
      <pc:sldChg chg="addSp delSp modSp mod ord delAnim modAnim">
        <pc:chgData name="Priest, Justin T (DFG)" userId="21bfab14-99ee-4362-ad79-1145f0f1713d" providerId="ADAL" clId="{E01128B8-BC13-4FFF-8524-3DF173EE4629}" dt="2021-05-24T21:22:36.739" v="2177" actId="20577"/>
        <pc:sldMkLst>
          <pc:docMk/>
          <pc:sldMk cId="3125883355" sldId="318"/>
        </pc:sldMkLst>
        <pc:spChg chg="mod">
          <ac:chgData name="Priest, Justin T (DFG)" userId="21bfab14-99ee-4362-ad79-1145f0f1713d" providerId="ADAL" clId="{E01128B8-BC13-4FFF-8524-3DF173EE4629}" dt="2021-05-22T21:49:55.782" v="760" actId="20577"/>
          <ac:spMkLst>
            <pc:docMk/>
            <pc:sldMk cId="3125883355" sldId="318"/>
            <ac:spMk id="2" creationId="{259A42DB-1F62-464F-B3DB-AD976577450B}"/>
          </ac:spMkLst>
        </pc:spChg>
        <pc:spChg chg="mod">
          <ac:chgData name="Priest, Justin T (DFG)" userId="21bfab14-99ee-4362-ad79-1145f0f1713d" providerId="ADAL" clId="{E01128B8-BC13-4FFF-8524-3DF173EE4629}" dt="2021-05-24T21:22:36.739" v="2177" actId="20577"/>
          <ac:spMkLst>
            <pc:docMk/>
            <pc:sldMk cId="3125883355" sldId="318"/>
            <ac:spMk id="7" creationId="{0F0B74EF-813A-4FCC-A284-CAA85974126D}"/>
          </ac:spMkLst>
        </pc:spChg>
        <pc:spChg chg="add mod">
          <ac:chgData name="Priest, Justin T (DFG)" userId="21bfab14-99ee-4362-ad79-1145f0f1713d" providerId="ADAL" clId="{E01128B8-BC13-4FFF-8524-3DF173EE4629}" dt="2021-05-22T21:31:47.045" v="602" actId="1076"/>
          <ac:spMkLst>
            <pc:docMk/>
            <pc:sldMk cId="3125883355" sldId="318"/>
            <ac:spMk id="8" creationId="{9FA7C0CF-0CEB-4CDC-9661-9619DEAC15D0}"/>
          </ac:spMkLst>
        </pc:spChg>
        <pc:spChg chg="add mod">
          <ac:chgData name="Priest, Justin T (DFG)" userId="21bfab14-99ee-4362-ad79-1145f0f1713d" providerId="ADAL" clId="{E01128B8-BC13-4FFF-8524-3DF173EE4629}" dt="2021-05-22T21:33:08.777" v="613" actId="1076"/>
          <ac:spMkLst>
            <pc:docMk/>
            <pc:sldMk cId="3125883355" sldId="318"/>
            <ac:spMk id="9" creationId="{58DFD5F9-B448-46B1-9620-AE44541E1365}"/>
          </ac:spMkLst>
        </pc:spChg>
        <pc:spChg chg="add mod">
          <ac:chgData name="Priest, Justin T (DFG)" userId="21bfab14-99ee-4362-ad79-1145f0f1713d" providerId="ADAL" clId="{E01128B8-BC13-4FFF-8524-3DF173EE4629}" dt="2021-05-22T21:33:31.355" v="616" actId="1076"/>
          <ac:spMkLst>
            <pc:docMk/>
            <pc:sldMk cId="3125883355" sldId="318"/>
            <ac:spMk id="10" creationId="{EFDDC746-3366-48EA-BD36-AE3126477B3E}"/>
          </ac:spMkLst>
        </pc:spChg>
        <pc:spChg chg="add mod">
          <ac:chgData name="Priest, Justin T (DFG)" userId="21bfab14-99ee-4362-ad79-1145f0f1713d" providerId="ADAL" clId="{E01128B8-BC13-4FFF-8524-3DF173EE4629}" dt="2021-05-22T21:34:20.246" v="623" actId="1076"/>
          <ac:spMkLst>
            <pc:docMk/>
            <pc:sldMk cId="3125883355" sldId="318"/>
            <ac:spMk id="12" creationId="{E16C09F4-84AA-4958-8823-7FF4A0BDECD1}"/>
          </ac:spMkLst>
        </pc:spChg>
        <pc:spChg chg="add mod">
          <ac:chgData name="Priest, Justin T (DFG)" userId="21bfab14-99ee-4362-ad79-1145f0f1713d" providerId="ADAL" clId="{E01128B8-BC13-4FFF-8524-3DF173EE4629}" dt="2021-05-22T21:38:21.590" v="626" actId="1076"/>
          <ac:spMkLst>
            <pc:docMk/>
            <pc:sldMk cId="3125883355" sldId="318"/>
            <ac:spMk id="13" creationId="{3751ADD0-B71F-4409-A185-0CE03F9248CE}"/>
          </ac:spMkLst>
        </pc:spChg>
        <pc:spChg chg="add mod">
          <ac:chgData name="Priest, Justin T (DFG)" userId="21bfab14-99ee-4362-ad79-1145f0f1713d" providerId="ADAL" clId="{E01128B8-BC13-4FFF-8524-3DF173EE4629}" dt="2021-05-24T20:46:21.695" v="1441" actId="1076"/>
          <ac:spMkLst>
            <pc:docMk/>
            <pc:sldMk cId="3125883355" sldId="318"/>
            <ac:spMk id="14" creationId="{B2FB2ACE-9756-4F49-A537-8E6B5061DEEE}"/>
          </ac:spMkLst>
        </pc:spChg>
        <pc:picChg chg="del">
          <ac:chgData name="Priest, Justin T (DFG)" userId="21bfab14-99ee-4362-ad79-1145f0f1713d" providerId="ADAL" clId="{E01128B8-BC13-4FFF-8524-3DF173EE4629}" dt="2021-05-22T21:22:47.732" v="401" actId="21"/>
          <ac:picMkLst>
            <pc:docMk/>
            <pc:sldMk cId="3125883355" sldId="318"/>
            <ac:picMk id="6" creationId="{29F071B9-495D-42CA-B797-35A982EB13D6}"/>
          </ac:picMkLst>
        </pc:picChg>
        <pc:picChg chg="mod">
          <ac:chgData name="Priest, Justin T (DFG)" userId="21bfab14-99ee-4362-ad79-1145f0f1713d" providerId="ADAL" clId="{E01128B8-BC13-4FFF-8524-3DF173EE4629}" dt="2021-05-22T21:31:20.285" v="599" actId="14100"/>
          <ac:picMkLst>
            <pc:docMk/>
            <pc:sldMk cId="3125883355" sldId="318"/>
            <ac:picMk id="11" creationId="{231FE215-5139-4BAD-84EE-E4EE538F4150}"/>
          </ac:picMkLst>
        </pc:picChg>
      </pc:sldChg>
      <pc:sldChg chg="modSp mod">
        <pc:chgData name="Priest, Justin T (DFG)" userId="21bfab14-99ee-4362-ad79-1145f0f1713d" providerId="ADAL" clId="{E01128B8-BC13-4FFF-8524-3DF173EE4629}" dt="2021-05-24T20:58:50.975" v="1591" actId="948"/>
        <pc:sldMkLst>
          <pc:docMk/>
          <pc:sldMk cId="1496337572" sldId="319"/>
        </pc:sldMkLst>
        <pc:spChg chg="mod">
          <ac:chgData name="Priest, Justin T (DFG)" userId="21bfab14-99ee-4362-ad79-1145f0f1713d" providerId="ADAL" clId="{E01128B8-BC13-4FFF-8524-3DF173EE4629}" dt="2021-05-24T20:58:50.975" v="1591" actId="948"/>
          <ac:spMkLst>
            <pc:docMk/>
            <pc:sldMk cId="1496337572" sldId="319"/>
            <ac:spMk id="3" creationId="{0D65ADD9-2F1F-4ED4-AB38-82942EB923FE}"/>
          </ac:spMkLst>
        </pc:spChg>
      </pc:sldChg>
      <pc:sldChg chg="add del">
        <pc:chgData name="Priest, Justin T (DFG)" userId="21bfab14-99ee-4362-ad79-1145f0f1713d" providerId="ADAL" clId="{E01128B8-BC13-4FFF-8524-3DF173EE4629}" dt="2021-05-22T22:41:02.304" v="1199" actId="2696"/>
        <pc:sldMkLst>
          <pc:docMk/>
          <pc:sldMk cId="4040093020" sldId="319"/>
        </pc:sldMkLst>
      </pc:sldChg>
      <pc:sldChg chg="addSp modSp new mod modAnim">
        <pc:chgData name="Priest, Justin T (DFG)" userId="21bfab14-99ee-4362-ad79-1145f0f1713d" providerId="ADAL" clId="{E01128B8-BC13-4FFF-8524-3DF173EE4629}" dt="2021-05-24T21:13:49.277" v="2163" actId="20577"/>
        <pc:sldMkLst>
          <pc:docMk/>
          <pc:sldMk cId="1084323337" sldId="320"/>
        </pc:sldMkLst>
        <pc:spChg chg="mod">
          <ac:chgData name="Priest, Justin T (DFG)" userId="21bfab14-99ee-4362-ad79-1145f0f1713d" providerId="ADAL" clId="{E01128B8-BC13-4FFF-8524-3DF173EE4629}" dt="2021-05-24T21:11:20.216" v="2087" actId="20577"/>
          <ac:spMkLst>
            <pc:docMk/>
            <pc:sldMk cId="1084323337" sldId="320"/>
            <ac:spMk id="2" creationId="{D30C7F62-BCE5-4E7C-A2A6-2A85E83D7F01}"/>
          </ac:spMkLst>
        </pc:spChg>
        <pc:spChg chg="mod">
          <ac:chgData name="Priest, Justin T (DFG)" userId="21bfab14-99ee-4362-ad79-1145f0f1713d" providerId="ADAL" clId="{E01128B8-BC13-4FFF-8524-3DF173EE4629}" dt="2021-05-24T21:13:49.277" v="2163" actId="20577"/>
          <ac:spMkLst>
            <pc:docMk/>
            <pc:sldMk cId="1084323337" sldId="320"/>
            <ac:spMk id="3" creationId="{002C4FB6-5C43-4695-A1DA-79487C38AD86}"/>
          </ac:spMkLst>
        </pc:spChg>
        <pc:spChg chg="add mod">
          <ac:chgData name="Priest, Justin T (DFG)" userId="21bfab14-99ee-4362-ad79-1145f0f1713d" providerId="ADAL" clId="{E01128B8-BC13-4FFF-8524-3DF173EE4629}" dt="2021-05-24T21:01:23.931" v="1684" actId="1076"/>
          <ac:spMkLst>
            <pc:docMk/>
            <pc:sldMk cId="1084323337" sldId="320"/>
            <ac:spMk id="7" creationId="{2312C4CD-C310-4DF0-B798-B0253569EA05}"/>
          </ac:spMkLst>
        </pc:spChg>
        <pc:picChg chg="add mod">
          <ac:chgData name="Priest, Justin T (DFG)" userId="21bfab14-99ee-4362-ad79-1145f0f1713d" providerId="ADAL" clId="{E01128B8-BC13-4FFF-8524-3DF173EE4629}" dt="2021-05-24T21:00:43.240" v="1674" actId="208"/>
          <ac:picMkLst>
            <pc:docMk/>
            <pc:sldMk cId="1084323337" sldId="320"/>
            <ac:picMk id="6" creationId="{7A27AA6F-8078-4D7A-B39C-934F7014FE6C}"/>
          </ac:picMkLst>
        </pc:picChg>
      </pc:sldChg>
    </pc:docChg>
  </pc:docChgLst>
  <pc:docChgLst>
    <pc:chgData name="Miller, Sara E (DFG)" userId="S::sara.miller@alaska.gov::522bb6e4-eba5-44bb-8681-0cbee282d396" providerId="AD" clId="Web-{5DECA32E-BBD8-4200-A621-5C0B8383D94B}"/>
    <pc:docChg chg="modSld">
      <pc:chgData name="Miller, Sara E (DFG)" userId="S::sara.miller@alaska.gov::522bb6e4-eba5-44bb-8681-0cbee282d396" providerId="AD" clId="Web-{5DECA32E-BBD8-4200-A621-5C0B8383D94B}" dt="2021-05-24T18:55:53.941" v="56" actId="20577"/>
      <pc:docMkLst>
        <pc:docMk/>
      </pc:docMkLst>
      <pc:sldChg chg="modSp">
        <pc:chgData name="Miller, Sara E (DFG)" userId="S::sara.miller@alaska.gov::522bb6e4-eba5-44bb-8681-0cbee282d396" providerId="AD" clId="Web-{5DECA32E-BBD8-4200-A621-5C0B8383D94B}" dt="2021-05-24T18:53:40.212" v="36" actId="20577"/>
        <pc:sldMkLst>
          <pc:docMk/>
          <pc:sldMk cId="1151656778" sldId="288"/>
        </pc:sldMkLst>
        <pc:spChg chg="mod">
          <ac:chgData name="Miller, Sara E (DFG)" userId="S::sara.miller@alaska.gov::522bb6e4-eba5-44bb-8681-0cbee282d396" providerId="AD" clId="Web-{5DECA32E-BBD8-4200-A621-5C0B8383D94B}" dt="2021-05-24T18:53:40.212" v="36" actId="20577"/>
          <ac:spMkLst>
            <pc:docMk/>
            <pc:sldMk cId="1151656778" sldId="288"/>
            <ac:spMk id="3" creationId="{872B7AEA-F1EF-483F-9979-49915D35B33B}"/>
          </ac:spMkLst>
        </pc:spChg>
        <pc:spChg chg="mod">
          <ac:chgData name="Miller, Sara E (DFG)" userId="S::sara.miller@alaska.gov::522bb6e4-eba5-44bb-8681-0cbee282d396" providerId="AD" clId="Web-{5DECA32E-BBD8-4200-A621-5C0B8383D94B}" dt="2021-05-24T18:53:30.742" v="32" actId="20577"/>
          <ac:spMkLst>
            <pc:docMk/>
            <pc:sldMk cId="1151656778" sldId="288"/>
            <ac:spMk id="8" creationId="{567969D5-E507-4685-8BC7-AB1AA30162C7}"/>
          </ac:spMkLst>
        </pc:spChg>
      </pc:sldChg>
      <pc:sldChg chg="modSp">
        <pc:chgData name="Miller, Sara E (DFG)" userId="S::sara.miller@alaska.gov::522bb6e4-eba5-44bb-8681-0cbee282d396" providerId="AD" clId="Web-{5DECA32E-BBD8-4200-A621-5C0B8383D94B}" dt="2021-05-24T18:55:53.941" v="56" actId="20577"/>
        <pc:sldMkLst>
          <pc:docMk/>
          <pc:sldMk cId="2915637260" sldId="289"/>
        </pc:sldMkLst>
        <pc:spChg chg="mod">
          <ac:chgData name="Miller, Sara E (DFG)" userId="S::sara.miller@alaska.gov::522bb6e4-eba5-44bb-8681-0cbee282d396" providerId="AD" clId="Web-{5DECA32E-BBD8-4200-A621-5C0B8383D94B}" dt="2021-05-24T18:55:53.941" v="56" actId="20577"/>
          <ac:spMkLst>
            <pc:docMk/>
            <pc:sldMk cId="2915637260" sldId="289"/>
            <ac:spMk id="3" creationId="{872B7AEA-F1EF-483F-9979-49915D35B33B}"/>
          </ac:spMkLst>
        </pc:spChg>
      </pc:sldChg>
    </pc:docChg>
  </pc:docChgLst>
  <pc:docChgLst>
    <pc:chgData name="Brenner, Richard E (DFG)" userId="S::richard.brenner@alaska.gov::45b21423-aa37-4d49-b973-2a5e668f60c3" providerId="AD" clId="Web-{38E9DDDF-8498-4BD6-8477-90E54257121F}"/>
    <pc:docChg chg="addSld modSld modSection">
      <pc:chgData name="Brenner, Richard E (DFG)" userId="S::richard.brenner@alaska.gov::45b21423-aa37-4d49-b973-2a5e668f60c3" providerId="AD" clId="Web-{38E9DDDF-8498-4BD6-8477-90E54257121F}" dt="2021-05-24T18:02:00.884" v="26" actId="20577"/>
      <pc:docMkLst>
        <pc:docMk/>
      </pc:docMkLst>
      <pc:sldChg chg="modSp">
        <pc:chgData name="Brenner, Richard E (DFG)" userId="S::richard.brenner@alaska.gov::45b21423-aa37-4d49-b973-2a5e668f60c3" providerId="AD" clId="Web-{38E9DDDF-8498-4BD6-8477-90E54257121F}" dt="2021-05-24T18:01:29.071" v="12" actId="20577"/>
        <pc:sldMkLst>
          <pc:docMk/>
          <pc:sldMk cId="2995544146" sldId="257"/>
        </pc:sldMkLst>
        <pc:spChg chg="mod">
          <ac:chgData name="Brenner, Richard E (DFG)" userId="S::richard.brenner@alaska.gov::45b21423-aa37-4d49-b973-2a5e668f60c3" providerId="AD" clId="Web-{38E9DDDF-8498-4BD6-8477-90E54257121F}" dt="2021-05-24T18:01:29.071" v="12" actId="20577"/>
          <ac:spMkLst>
            <pc:docMk/>
            <pc:sldMk cId="2995544146" sldId="257"/>
            <ac:spMk id="3" creationId="{6CC1051A-6869-4087-82B9-72F166B22AA8}"/>
          </ac:spMkLst>
        </pc:spChg>
      </pc:sldChg>
      <pc:sldChg chg="modSp new">
        <pc:chgData name="Brenner, Richard E (DFG)" userId="S::richard.brenner@alaska.gov::45b21423-aa37-4d49-b973-2a5e668f60c3" providerId="AD" clId="Web-{38E9DDDF-8498-4BD6-8477-90E54257121F}" dt="2021-05-24T18:02:00.884" v="26" actId="20577"/>
        <pc:sldMkLst>
          <pc:docMk/>
          <pc:sldMk cId="1496337572" sldId="319"/>
        </pc:sldMkLst>
        <pc:spChg chg="mod">
          <ac:chgData name="Brenner, Richard E (DFG)" userId="S::richard.brenner@alaska.gov::45b21423-aa37-4d49-b973-2a5e668f60c3" providerId="AD" clId="Web-{38E9DDDF-8498-4BD6-8477-90E54257121F}" dt="2021-05-24T18:02:00.884" v="26" actId="20577"/>
          <ac:spMkLst>
            <pc:docMk/>
            <pc:sldMk cId="1496337572" sldId="319"/>
            <ac:spMk id="2" creationId="{08949611-D454-423A-A316-D577174C5AE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2F6F81-2F33-4D44-915C-D4FD686686AB}" type="datetimeFigureOut">
              <a:rPr lang="en-US" smtClean="0"/>
              <a:t>5/24/2021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06FC1-68EC-43C8-AFC3-FD13618D3AED}" type="slidenum">
              <a:rPr lang="en-US" smtClean="0"/>
              <a:t>‹#›</a:t>
            </a:fld>
            <a:endParaRPr lang="en-US"/>
          </a:p>
        </p:txBody>
      </p:sp>
    </p:spTree>
    <p:extLst>
      <p:ext uri="{BB962C8B-B14F-4D97-AF65-F5344CB8AC3E}">
        <p14:creationId xmlns:p14="http://schemas.microsoft.com/office/powerpoint/2010/main" val="2125503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first two sections will hopefully convince you of the benefits of GitHub, the next two will demonstrate the installation process and basic usage, and the last section will leave you with some resources to peruse.</a:t>
            </a:r>
          </a:p>
        </p:txBody>
      </p:sp>
      <p:sp>
        <p:nvSpPr>
          <p:cNvPr id="4" name="Slide Number Placeholder 3"/>
          <p:cNvSpPr>
            <a:spLocks noGrp="1"/>
          </p:cNvSpPr>
          <p:nvPr>
            <p:ph type="sldNum" sz="quarter" idx="5"/>
          </p:nvPr>
        </p:nvSpPr>
        <p:spPr/>
        <p:txBody>
          <a:bodyPr/>
          <a:lstStyle/>
          <a:p>
            <a:fld id="{10606FC1-68EC-43C8-AFC3-FD13618D3AED}" type="slidenum">
              <a:rPr lang="en-US" smtClean="0"/>
              <a:t>2</a:t>
            </a:fld>
            <a:endParaRPr lang="en-US"/>
          </a:p>
        </p:txBody>
      </p:sp>
    </p:spTree>
    <p:extLst>
      <p:ext uri="{BB962C8B-B14F-4D97-AF65-F5344CB8AC3E}">
        <p14:creationId xmlns:p14="http://schemas.microsoft.com/office/powerpoint/2010/main" val="2314968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might not make a lot of sense quite yet, but we’ll walk through it!</a:t>
            </a:r>
          </a:p>
        </p:txBody>
      </p:sp>
      <p:sp>
        <p:nvSpPr>
          <p:cNvPr id="4" name="Slide Number Placeholder 3"/>
          <p:cNvSpPr>
            <a:spLocks noGrp="1"/>
          </p:cNvSpPr>
          <p:nvPr>
            <p:ph type="sldNum" sz="quarter" idx="5"/>
          </p:nvPr>
        </p:nvSpPr>
        <p:spPr/>
        <p:txBody>
          <a:bodyPr/>
          <a:lstStyle/>
          <a:p>
            <a:fld id="{10606FC1-68EC-43C8-AFC3-FD13618D3AED}" type="slidenum">
              <a:rPr lang="en-US" smtClean="0"/>
              <a:t>22</a:t>
            </a:fld>
            <a:endParaRPr lang="en-US"/>
          </a:p>
        </p:txBody>
      </p:sp>
    </p:spTree>
    <p:extLst>
      <p:ext uri="{BB962C8B-B14F-4D97-AF65-F5344CB8AC3E}">
        <p14:creationId xmlns:p14="http://schemas.microsoft.com/office/powerpoint/2010/main" val="190185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this? </a:t>
            </a:r>
          </a:p>
        </p:txBody>
      </p:sp>
      <p:sp>
        <p:nvSpPr>
          <p:cNvPr id="4" name="Slide Number Placeholder 3"/>
          <p:cNvSpPr>
            <a:spLocks noGrp="1"/>
          </p:cNvSpPr>
          <p:nvPr>
            <p:ph type="sldNum" sz="quarter" idx="5"/>
          </p:nvPr>
        </p:nvSpPr>
        <p:spPr/>
        <p:txBody>
          <a:bodyPr/>
          <a:lstStyle/>
          <a:p>
            <a:fld id="{10606FC1-68EC-43C8-AFC3-FD13618D3AED}" type="slidenum">
              <a:rPr lang="en-US" smtClean="0"/>
              <a:t>27</a:t>
            </a:fld>
            <a:endParaRPr lang="en-US"/>
          </a:p>
        </p:txBody>
      </p:sp>
    </p:spTree>
    <p:extLst>
      <p:ext uri="{BB962C8B-B14F-4D97-AF65-F5344CB8AC3E}">
        <p14:creationId xmlns:p14="http://schemas.microsoft.com/office/powerpoint/2010/main" val="390122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this? </a:t>
            </a:r>
          </a:p>
        </p:txBody>
      </p:sp>
      <p:sp>
        <p:nvSpPr>
          <p:cNvPr id="4" name="Slide Number Placeholder 3"/>
          <p:cNvSpPr>
            <a:spLocks noGrp="1"/>
          </p:cNvSpPr>
          <p:nvPr>
            <p:ph type="sldNum" sz="quarter" idx="5"/>
          </p:nvPr>
        </p:nvSpPr>
        <p:spPr/>
        <p:txBody>
          <a:bodyPr/>
          <a:lstStyle/>
          <a:p>
            <a:fld id="{10606FC1-68EC-43C8-AFC3-FD13618D3AED}" type="slidenum">
              <a:rPr lang="en-US" smtClean="0"/>
              <a:t>28</a:t>
            </a:fld>
            <a:endParaRPr lang="en-US"/>
          </a:p>
        </p:txBody>
      </p:sp>
    </p:spTree>
    <p:extLst>
      <p:ext uri="{BB962C8B-B14F-4D97-AF65-F5344CB8AC3E}">
        <p14:creationId xmlns:p14="http://schemas.microsoft.com/office/powerpoint/2010/main" val="3924912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606FC1-68EC-43C8-AFC3-FD13618D3AED}" type="slidenum">
              <a:rPr lang="en-US" smtClean="0"/>
              <a:t>30</a:t>
            </a:fld>
            <a:endParaRPr lang="en-US"/>
          </a:p>
        </p:txBody>
      </p:sp>
    </p:spTree>
    <p:extLst>
      <p:ext uri="{BB962C8B-B14F-4D97-AF65-F5344CB8AC3E}">
        <p14:creationId xmlns:p14="http://schemas.microsoft.com/office/powerpoint/2010/main" val="4266806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what is GitHub? </a:t>
            </a:r>
          </a:p>
        </p:txBody>
      </p:sp>
      <p:sp>
        <p:nvSpPr>
          <p:cNvPr id="4" name="Slide Number Placeholder 3"/>
          <p:cNvSpPr>
            <a:spLocks noGrp="1"/>
          </p:cNvSpPr>
          <p:nvPr>
            <p:ph type="sldNum" sz="quarter" idx="5"/>
          </p:nvPr>
        </p:nvSpPr>
        <p:spPr/>
        <p:txBody>
          <a:bodyPr/>
          <a:lstStyle/>
          <a:p>
            <a:fld id="{10606FC1-68EC-43C8-AFC3-FD13618D3AED}" type="slidenum">
              <a:rPr lang="en-US" smtClean="0"/>
              <a:t>3</a:t>
            </a:fld>
            <a:endParaRPr lang="en-US"/>
          </a:p>
        </p:txBody>
      </p:sp>
    </p:spTree>
    <p:extLst>
      <p:ext uri="{BB962C8B-B14F-4D97-AF65-F5344CB8AC3E}">
        <p14:creationId xmlns:p14="http://schemas.microsoft.com/office/powerpoint/2010/main" val="1940459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Git is the underlying technology that integrates a version control program into other programs. GitHub is a specific site. GitHub integrates well with R and R Studio.</a:t>
            </a:r>
          </a:p>
          <a:p>
            <a:r>
              <a:rPr lang="en-US">
                <a:cs typeface="Calibri"/>
              </a:rPr>
              <a:t>Pacific Salmon Commission uses GitLab so Taku River sockeye and Stikine River sockeye projects are located here</a:t>
            </a:r>
          </a:p>
        </p:txBody>
      </p:sp>
      <p:sp>
        <p:nvSpPr>
          <p:cNvPr id="4" name="Slide Number Placeholder 3"/>
          <p:cNvSpPr>
            <a:spLocks noGrp="1"/>
          </p:cNvSpPr>
          <p:nvPr>
            <p:ph type="sldNum" sz="quarter" idx="5"/>
          </p:nvPr>
        </p:nvSpPr>
        <p:spPr/>
        <p:txBody>
          <a:bodyPr/>
          <a:lstStyle/>
          <a:p>
            <a:fld id="{10606FC1-68EC-43C8-AFC3-FD13618D3AED}" type="slidenum">
              <a:rPr lang="en-US" smtClean="0"/>
              <a:t>4</a:t>
            </a:fld>
            <a:endParaRPr lang="en-US"/>
          </a:p>
        </p:txBody>
      </p:sp>
    </p:spTree>
    <p:extLst>
      <p:ext uri="{BB962C8B-B14F-4D97-AF65-F5344CB8AC3E}">
        <p14:creationId xmlns:p14="http://schemas.microsoft.com/office/powerpoint/2010/main" val="2809474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Screenshot of website</a:t>
            </a:r>
            <a:endParaRPr lang="en-US" err="1">
              <a:cs typeface="Calibri"/>
            </a:endParaRPr>
          </a:p>
          <a:p>
            <a:r>
              <a:rPr lang="en-US">
                <a:cs typeface="Calibri"/>
              </a:rPr>
              <a:t>Similar to google drive or </a:t>
            </a:r>
            <a:r>
              <a:rPr lang="en-US" err="1">
                <a:cs typeface="Calibri"/>
              </a:rPr>
              <a:t>dropbox</a:t>
            </a:r>
            <a:r>
              <a:rPr lang="en-US">
                <a:cs typeface="Calibri"/>
              </a:rPr>
              <a:t>.</a:t>
            </a:r>
          </a:p>
        </p:txBody>
      </p:sp>
      <p:sp>
        <p:nvSpPr>
          <p:cNvPr id="4" name="Slide Number Placeholder 3"/>
          <p:cNvSpPr>
            <a:spLocks noGrp="1"/>
          </p:cNvSpPr>
          <p:nvPr>
            <p:ph type="sldNum" sz="quarter" idx="5"/>
          </p:nvPr>
        </p:nvSpPr>
        <p:spPr/>
        <p:txBody>
          <a:bodyPr/>
          <a:lstStyle/>
          <a:p>
            <a:fld id="{10606FC1-68EC-43C8-AFC3-FD13618D3AED}" type="slidenum">
              <a:rPr lang="en-US" smtClean="0"/>
              <a:t>5</a:t>
            </a:fld>
            <a:endParaRPr lang="en-US"/>
          </a:p>
        </p:txBody>
      </p:sp>
    </p:spTree>
    <p:extLst>
      <p:ext uri="{BB962C8B-B14F-4D97-AF65-F5344CB8AC3E}">
        <p14:creationId xmlns:p14="http://schemas.microsoft.com/office/powerpoint/2010/main" val="1211986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Everyone has their own workflow. </a:t>
            </a:r>
          </a:p>
        </p:txBody>
      </p:sp>
      <p:sp>
        <p:nvSpPr>
          <p:cNvPr id="4" name="Slide Number Placeholder 3"/>
          <p:cNvSpPr>
            <a:spLocks noGrp="1"/>
          </p:cNvSpPr>
          <p:nvPr>
            <p:ph type="sldNum" sz="quarter" idx="5"/>
          </p:nvPr>
        </p:nvSpPr>
        <p:spPr/>
        <p:txBody>
          <a:bodyPr/>
          <a:lstStyle/>
          <a:p>
            <a:fld id="{10606FC1-68EC-43C8-AFC3-FD13618D3AED}" type="slidenum">
              <a:rPr lang="en-US" smtClean="0"/>
              <a:t>7</a:t>
            </a:fld>
            <a:endParaRPr lang="en-US"/>
          </a:p>
        </p:txBody>
      </p:sp>
    </p:spTree>
    <p:extLst>
      <p:ext uri="{BB962C8B-B14F-4D97-AF65-F5344CB8AC3E}">
        <p14:creationId xmlns:p14="http://schemas.microsoft.com/office/powerpoint/2010/main" val="3698178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Put another way, our goals are to create analysis that is easy to understand &amp; reproduce. For our own sanity, we would like to make sure that we don’t have 1000 versions of everything. </a:t>
            </a:r>
          </a:p>
        </p:txBody>
      </p:sp>
      <p:sp>
        <p:nvSpPr>
          <p:cNvPr id="4" name="Slide Number Placeholder 3"/>
          <p:cNvSpPr>
            <a:spLocks noGrp="1"/>
          </p:cNvSpPr>
          <p:nvPr>
            <p:ph type="sldNum" sz="quarter" idx="5"/>
          </p:nvPr>
        </p:nvSpPr>
        <p:spPr/>
        <p:txBody>
          <a:bodyPr/>
          <a:lstStyle/>
          <a:p>
            <a:fld id="{10606FC1-68EC-43C8-AFC3-FD13618D3AED}" type="slidenum">
              <a:rPr lang="en-US" smtClean="0"/>
              <a:t>11</a:t>
            </a:fld>
            <a:endParaRPr lang="en-US"/>
          </a:p>
        </p:txBody>
      </p:sp>
    </p:spTree>
    <p:extLst>
      <p:ext uri="{BB962C8B-B14F-4D97-AF65-F5344CB8AC3E}">
        <p14:creationId xmlns:p14="http://schemas.microsoft.com/office/powerpoint/2010/main" val="1610513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won’t spend too long on this part because hopefully you did this ahead of time! If you followed all directions and still can’t get it figured out, email me after class</a:t>
            </a:r>
          </a:p>
        </p:txBody>
      </p:sp>
      <p:sp>
        <p:nvSpPr>
          <p:cNvPr id="4" name="Slide Number Placeholder 3"/>
          <p:cNvSpPr>
            <a:spLocks noGrp="1"/>
          </p:cNvSpPr>
          <p:nvPr>
            <p:ph type="sldNum" sz="quarter" idx="5"/>
          </p:nvPr>
        </p:nvSpPr>
        <p:spPr/>
        <p:txBody>
          <a:bodyPr/>
          <a:lstStyle/>
          <a:p>
            <a:fld id="{10606FC1-68EC-43C8-AFC3-FD13618D3AED}" type="slidenum">
              <a:rPr lang="en-US" smtClean="0"/>
              <a:t>15</a:t>
            </a:fld>
            <a:endParaRPr lang="en-US"/>
          </a:p>
        </p:txBody>
      </p:sp>
    </p:spTree>
    <p:extLst>
      <p:ext uri="{BB962C8B-B14F-4D97-AF65-F5344CB8AC3E}">
        <p14:creationId xmlns:p14="http://schemas.microsoft.com/office/powerpoint/2010/main" val="1916762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where it can be helpful to have Windows show you file extensions).</a:t>
            </a:r>
          </a:p>
          <a:p>
            <a:endPar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(What we’re doing here is a creating a “key” that will allow RStudio to know that this computer is definitely you!) </a:t>
            </a:r>
            <a:endParaRPr lang="en-US"/>
          </a:p>
        </p:txBody>
      </p:sp>
      <p:sp>
        <p:nvSpPr>
          <p:cNvPr id="4" name="Slide Number Placeholder 3"/>
          <p:cNvSpPr>
            <a:spLocks noGrp="1"/>
          </p:cNvSpPr>
          <p:nvPr>
            <p:ph type="sldNum" sz="quarter" idx="5"/>
          </p:nvPr>
        </p:nvSpPr>
        <p:spPr/>
        <p:txBody>
          <a:bodyPr/>
          <a:lstStyle/>
          <a:p>
            <a:fld id="{10606FC1-68EC-43C8-AFC3-FD13618D3AED}" type="slidenum">
              <a:rPr lang="en-US" smtClean="0"/>
              <a:t>16</a:t>
            </a:fld>
            <a:endParaRPr lang="en-US"/>
          </a:p>
        </p:txBody>
      </p:sp>
    </p:spTree>
    <p:extLst>
      <p:ext uri="{BB962C8B-B14F-4D97-AF65-F5344CB8AC3E}">
        <p14:creationId xmlns:p14="http://schemas.microsoft.com/office/powerpoint/2010/main" val="4154705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Keep the quotes</a:t>
            </a:r>
          </a:p>
        </p:txBody>
      </p:sp>
      <p:sp>
        <p:nvSpPr>
          <p:cNvPr id="4" name="Slide Number Placeholder 3"/>
          <p:cNvSpPr>
            <a:spLocks noGrp="1"/>
          </p:cNvSpPr>
          <p:nvPr>
            <p:ph type="sldNum" sz="quarter" idx="5"/>
          </p:nvPr>
        </p:nvSpPr>
        <p:spPr/>
        <p:txBody>
          <a:bodyPr/>
          <a:lstStyle/>
          <a:p>
            <a:fld id="{10606FC1-68EC-43C8-AFC3-FD13618D3AED}" type="slidenum">
              <a:rPr lang="en-US" smtClean="0"/>
              <a:t>17</a:t>
            </a:fld>
            <a:endParaRPr lang="en-US"/>
          </a:p>
        </p:txBody>
      </p:sp>
    </p:spTree>
    <p:extLst>
      <p:ext uri="{BB962C8B-B14F-4D97-AF65-F5344CB8AC3E}">
        <p14:creationId xmlns:p14="http://schemas.microsoft.com/office/powerpoint/2010/main" val="3576797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2486F-2960-4DF5-84B1-16B814B988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DDFF55-BB5F-4AF5-95EF-2B2BD9520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CD3413-4E86-4285-BA00-6B610A075BB5}"/>
              </a:ext>
            </a:extLst>
          </p:cNvPr>
          <p:cNvSpPr>
            <a:spLocks noGrp="1"/>
          </p:cNvSpPr>
          <p:nvPr>
            <p:ph type="dt" sz="half" idx="10"/>
          </p:nvPr>
        </p:nvSpPr>
        <p:spPr/>
        <p:txBody>
          <a:bodyPr/>
          <a:lstStyle/>
          <a:p>
            <a:fld id="{8564D0AA-A42F-4743-8E51-E54C645E3B3A}" type="datetime1">
              <a:rPr lang="en-US" smtClean="0"/>
              <a:t>5/24/2021</a:t>
            </a:fld>
            <a:endParaRPr lang="en-US"/>
          </a:p>
        </p:txBody>
      </p:sp>
      <p:sp>
        <p:nvSpPr>
          <p:cNvPr id="5" name="Footer Placeholder 4">
            <a:extLst>
              <a:ext uri="{FF2B5EF4-FFF2-40B4-BE49-F238E27FC236}">
                <a16:creationId xmlns:a16="http://schemas.microsoft.com/office/drawing/2014/main" id="{B4CDC377-10AD-42D9-88FE-9C5B09CE6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C3548-9FFF-4A88-AE62-00A95AAA053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102047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54A9-C850-4AFC-8B6E-AD3244395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B81578-9036-4D68-BE76-CA69709960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0A7F26-A497-453E-ACB2-BA47E78D94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06D0D2-C9EF-436B-8E4C-5AD1BA12C703}"/>
              </a:ext>
            </a:extLst>
          </p:cNvPr>
          <p:cNvSpPr>
            <a:spLocks noGrp="1"/>
          </p:cNvSpPr>
          <p:nvPr>
            <p:ph type="dt" sz="half" idx="10"/>
          </p:nvPr>
        </p:nvSpPr>
        <p:spPr/>
        <p:txBody>
          <a:bodyPr/>
          <a:lstStyle/>
          <a:p>
            <a:fld id="{4C357CD8-FE06-401C-B971-E62B082FF3A1}" type="datetime1">
              <a:rPr lang="en-US" smtClean="0"/>
              <a:t>5/24/2021</a:t>
            </a:fld>
            <a:endParaRPr lang="en-US"/>
          </a:p>
        </p:txBody>
      </p:sp>
      <p:sp>
        <p:nvSpPr>
          <p:cNvPr id="6" name="Footer Placeholder 5">
            <a:extLst>
              <a:ext uri="{FF2B5EF4-FFF2-40B4-BE49-F238E27FC236}">
                <a16:creationId xmlns:a16="http://schemas.microsoft.com/office/drawing/2014/main" id="{7D851769-1F76-4072-A50F-C3922C780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08E810-2C58-4C3C-A5A3-D944CB9D5DE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48654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4266-45BE-462B-B59A-B3CF38B482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1D3A7-B17F-4081-B1C1-5D3AAAF706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B3118-DF74-41AF-B65A-70333DF72D28}"/>
              </a:ext>
            </a:extLst>
          </p:cNvPr>
          <p:cNvSpPr>
            <a:spLocks noGrp="1"/>
          </p:cNvSpPr>
          <p:nvPr>
            <p:ph type="dt" sz="half" idx="10"/>
          </p:nvPr>
        </p:nvSpPr>
        <p:spPr/>
        <p:txBody>
          <a:bodyPr/>
          <a:lstStyle/>
          <a:p>
            <a:fld id="{4AD3EEE9-B3EE-4B62-8AF3-BCEAEF60622F}" type="datetime1">
              <a:rPr lang="en-US" smtClean="0"/>
              <a:t>5/24/2021</a:t>
            </a:fld>
            <a:endParaRPr lang="en-US"/>
          </a:p>
        </p:txBody>
      </p:sp>
      <p:sp>
        <p:nvSpPr>
          <p:cNvPr id="5" name="Footer Placeholder 4">
            <a:extLst>
              <a:ext uri="{FF2B5EF4-FFF2-40B4-BE49-F238E27FC236}">
                <a16:creationId xmlns:a16="http://schemas.microsoft.com/office/drawing/2014/main" id="{28BF931B-61CE-47E2-8DE2-FBC1608B2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8853D-CD34-4C15-9AD3-45847FBD6BF0}"/>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4020036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2EE5EF-F175-4763-A086-617CE2BAD2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7B318D-56A1-41A4-89E0-31C1DFACE0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11833-EC38-4D7B-97E3-0C73F7EB2DF1}"/>
              </a:ext>
            </a:extLst>
          </p:cNvPr>
          <p:cNvSpPr>
            <a:spLocks noGrp="1"/>
          </p:cNvSpPr>
          <p:nvPr>
            <p:ph type="dt" sz="half" idx="10"/>
          </p:nvPr>
        </p:nvSpPr>
        <p:spPr/>
        <p:txBody>
          <a:bodyPr/>
          <a:lstStyle/>
          <a:p>
            <a:fld id="{863CF649-9C33-4118-83C8-97B95E13CC83}" type="datetime1">
              <a:rPr lang="en-US" smtClean="0"/>
              <a:t>5/24/2021</a:t>
            </a:fld>
            <a:endParaRPr lang="en-US"/>
          </a:p>
        </p:txBody>
      </p:sp>
      <p:sp>
        <p:nvSpPr>
          <p:cNvPr id="5" name="Footer Placeholder 4">
            <a:extLst>
              <a:ext uri="{FF2B5EF4-FFF2-40B4-BE49-F238E27FC236}">
                <a16:creationId xmlns:a16="http://schemas.microsoft.com/office/drawing/2014/main" id="{3C8DCF75-4234-43BD-8619-5512F3F51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5D17B-B22C-47B2-A547-101EE28EF466}"/>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90129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58C2F156-4167-453E-8D63-939E69D5AC73}" type="datetime1">
              <a:rPr lang="en-US" smtClean="0"/>
              <a:t>5/24/2021</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2882124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9" name="Picture 18" descr="A picture containing rock, outdoor, ocean floor&#10;&#10;Description automatically generated">
            <a:extLst>
              <a:ext uri="{FF2B5EF4-FFF2-40B4-BE49-F238E27FC236}">
                <a16:creationId xmlns:a16="http://schemas.microsoft.com/office/drawing/2014/main" id="{C5A70861-8404-4599-B174-3B2A84A2C3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723" b="18231"/>
          <a:stretch/>
        </p:blipFill>
        <p:spPr>
          <a:xfrm>
            <a:off x="0" y="-4232"/>
            <a:ext cx="12192000" cy="6862232"/>
          </a:xfrm>
          <a:prstGeom prst="rect">
            <a:avLst/>
          </a:prstGeom>
        </p:spPr>
      </p:pic>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70430014-7691-43EE-B0CE-65A6BD0A0655}" type="datetime1">
              <a:rPr lang="en-US" smtClean="0"/>
              <a:t>5/24/2021</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948222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9A055-2E66-4BE7-9108-CA726E8BB67F}"/>
              </a:ext>
            </a:extLst>
          </p:cNvPr>
          <p:cNvSpPr>
            <a:spLocks noGrp="1"/>
          </p:cNvSpPr>
          <p:nvPr>
            <p:ph type="title"/>
          </p:nvPr>
        </p:nvSpPr>
        <p:spPr>
          <a:xfrm>
            <a:off x="831850" y="1709738"/>
            <a:ext cx="10515600" cy="3085782"/>
          </a:xfrm>
        </p:spPr>
        <p:txBody>
          <a:bodyPr anchor="b">
            <a:normAutofit/>
          </a:bodyPr>
          <a:lstStyle>
            <a:lvl1pPr>
              <a:defRPr sz="6600" b="1"/>
            </a:lvl1pPr>
          </a:lstStyle>
          <a:p>
            <a:r>
              <a:rPr lang="en-US"/>
              <a:t>Click to edit Master title style</a:t>
            </a:r>
          </a:p>
        </p:txBody>
      </p:sp>
      <p:sp>
        <p:nvSpPr>
          <p:cNvPr id="3" name="Text Placeholder 2">
            <a:extLst>
              <a:ext uri="{FF2B5EF4-FFF2-40B4-BE49-F238E27FC236}">
                <a16:creationId xmlns:a16="http://schemas.microsoft.com/office/drawing/2014/main" id="{E7F39437-30E3-47CF-A01E-51B1201622CA}"/>
              </a:ext>
            </a:extLst>
          </p:cNvPr>
          <p:cNvSpPr>
            <a:spLocks noGrp="1"/>
          </p:cNvSpPr>
          <p:nvPr>
            <p:ph type="body" idx="1"/>
          </p:nvPr>
        </p:nvSpPr>
        <p:spPr>
          <a:xfrm>
            <a:off x="831850" y="4961903"/>
            <a:ext cx="10515600" cy="112774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06C37E-510B-4EF4-A977-550485B1AA1B}"/>
              </a:ext>
            </a:extLst>
          </p:cNvPr>
          <p:cNvSpPr>
            <a:spLocks noGrp="1"/>
          </p:cNvSpPr>
          <p:nvPr>
            <p:ph type="dt" sz="half" idx="10"/>
          </p:nvPr>
        </p:nvSpPr>
        <p:spPr/>
        <p:txBody>
          <a:bodyPr/>
          <a:lstStyle/>
          <a:p>
            <a:fld id="{41F15DBB-B5A7-49E1-822D-4C5883040E38}" type="datetime1">
              <a:rPr lang="en-US" smtClean="0"/>
              <a:t>5/24/2021</a:t>
            </a:fld>
            <a:endParaRPr lang="en-US"/>
          </a:p>
        </p:txBody>
      </p:sp>
      <p:sp>
        <p:nvSpPr>
          <p:cNvPr id="5" name="Footer Placeholder 4">
            <a:extLst>
              <a:ext uri="{FF2B5EF4-FFF2-40B4-BE49-F238E27FC236}">
                <a16:creationId xmlns:a16="http://schemas.microsoft.com/office/drawing/2014/main" id="{A232D011-AA83-4D88-B71E-4B7FA1D22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87F56-ADB9-4ADF-A389-C92D20065A28}"/>
              </a:ext>
            </a:extLst>
          </p:cNvPr>
          <p:cNvSpPr>
            <a:spLocks noGrp="1"/>
          </p:cNvSpPr>
          <p:nvPr>
            <p:ph type="sldNum" sz="quarter" idx="12"/>
          </p:nvPr>
        </p:nvSpPr>
        <p:spPr/>
        <p:txBody>
          <a:bodyPr/>
          <a:lstStyle/>
          <a:p>
            <a:fld id="{A50F061E-0E3F-4F09-842B-1F791245BDEB}" type="slidenum">
              <a:rPr lang="en-US" smtClean="0"/>
              <a:t>‹#›</a:t>
            </a:fld>
            <a:endParaRPr lang="en-US"/>
          </a:p>
        </p:txBody>
      </p:sp>
      <p:sp>
        <p:nvSpPr>
          <p:cNvPr id="7" name="Freeform: Shape 6">
            <a:extLst>
              <a:ext uri="{FF2B5EF4-FFF2-40B4-BE49-F238E27FC236}">
                <a16:creationId xmlns:a16="http://schemas.microsoft.com/office/drawing/2014/main" id="{94535818-0845-4E00-A8A0-93D53876866B}"/>
              </a:ext>
            </a:extLst>
          </p:cNvPr>
          <p:cNvSpPr/>
          <p:nvPr userDrawn="1"/>
        </p:nvSpPr>
        <p:spPr>
          <a:xfrm>
            <a:off x="-269" y="-4231"/>
            <a:ext cx="12192269" cy="2635672"/>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3E5767D-18D4-434C-A870-A7F38CE682AA}"/>
              </a:ext>
            </a:extLst>
          </p:cNvPr>
          <p:cNvSpPr/>
          <p:nvPr userDrawn="1"/>
        </p:nvSpPr>
        <p:spPr>
          <a:xfrm>
            <a:off x="344347" y="1046125"/>
            <a:ext cx="2596974" cy="255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con&#10;&#10;Description automatically generated">
            <a:extLst>
              <a:ext uri="{FF2B5EF4-FFF2-40B4-BE49-F238E27FC236}">
                <a16:creationId xmlns:a16="http://schemas.microsoft.com/office/drawing/2014/main" id="{AB13D459-FBBC-4B99-A3A1-A7F202E20F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508" y="1109016"/>
            <a:ext cx="2400651" cy="2408674"/>
          </a:xfrm>
          <a:prstGeom prst="rect">
            <a:avLst/>
          </a:prstGeom>
        </p:spPr>
      </p:pic>
    </p:spTree>
    <p:extLst>
      <p:ext uri="{BB962C8B-B14F-4D97-AF65-F5344CB8AC3E}">
        <p14:creationId xmlns:p14="http://schemas.microsoft.com/office/powerpoint/2010/main" val="2579290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149D5-D7FB-439C-8CB4-6F6516457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56E407-F6EB-47E3-A39D-8984CEFE4A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1AC641-1792-4D44-AB24-9DAE2EFFE3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89C6F4-E745-40AF-957E-D02CF21F3969}"/>
              </a:ext>
            </a:extLst>
          </p:cNvPr>
          <p:cNvSpPr>
            <a:spLocks noGrp="1"/>
          </p:cNvSpPr>
          <p:nvPr>
            <p:ph type="dt" sz="half" idx="10"/>
          </p:nvPr>
        </p:nvSpPr>
        <p:spPr/>
        <p:txBody>
          <a:bodyPr/>
          <a:lstStyle/>
          <a:p>
            <a:fld id="{16EC99D6-7604-4E64-AE80-261F71A603ED}" type="datetime1">
              <a:rPr lang="en-US" smtClean="0"/>
              <a:t>5/24/2021</a:t>
            </a:fld>
            <a:endParaRPr lang="en-US"/>
          </a:p>
        </p:txBody>
      </p:sp>
      <p:sp>
        <p:nvSpPr>
          <p:cNvPr id="6" name="Footer Placeholder 5">
            <a:extLst>
              <a:ext uri="{FF2B5EF4-FFF2-40B4-BE49-F238E27FC236}">
                <a16:creationId xmlns:a16="http://schemas.microsoft.com/office/drawing/2014/main" id="{F99EF980-6A89-4544-AA0F-F7D63925E5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7AD471-4E45-43B6-BB22-FDED2F0ADA9B}"/>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987914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9DA3A-B6F3-4FEE-9146-CF31D4BC8E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E1E681-91C9-44AA-B5FF-00FF41993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75FAE3-EDE1-482F-A70C-857E38B83D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F41EB8-1A77-420E-9941-BFCF96B1F2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721A8C-36A1-4837-9916-2B681F2006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A91CC4-867F-410E-BFF3-EB8EC5004C53}"/>
              </a:ext>
            </a:extLst>
          </p:cNvPr>
          <p:cNvSpPr>
            <a:spLocks noGrp="1"/>
          </p:cNvSpPr>
          <p:nvPr>
            <p:ph type="dt" sz="half" idx="10"/>
          </p:nvPr>
        </p:nvSpPr>
        <p:spPr/>
        <p:txBody>
          <a:bodyPr/>
          <a:lstStyle/>
          <a:p>
            <a:fld id="{DE3417C6-94D5-422E-A8BF-B4BBC94D4F53}" type="datetime1">
              <a:rPr lang="en-US" smtClean="0"/>
              <a:t>5/24/2021</a:t>
            </a:fld>
            <a:endParaRPr lang="en-US"/>
          </a:p>
        </p:txBody>
      </p:sp>
      <p:sp>
        <p:nvSpPr>
          <p:cNvPr id="8" name="Footer Placeholder 7">
            <a:extLst>
              <a:ext uri="{FF2B5EF4-FFF2-40B4-BE49-F238E27FC236}">
                <a16:creationId xmlns:a16="http://schemas.microsoft.com/office/drawing/2014/main" id="{477B2B9A-1572-4D81-9F25-C0F9D60C65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C0C78C-AE8C-4F98-A509-735DC2330543}"/>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810322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E0F71-D15E-4033-9BE7-CA4FF6E028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EEDB35-A19F-49FD-9B24-F317CC0CBB07}"/>
              </a:ext>
            </a:extLst>
          </p:cNvPr>
          <p:cNvSpPr>
            <a:spLocks noGrp="1"/>
          </p:cNvSpPr>
          <p:nvPr>
            <p:ph type="dt" sz="half" idx="10"/>
          </p:nvPr>
        </p:nvSpPr>
        <p:spPr/>
        <p:txBody>
          <a:bodyPr/>
          <a:lstStyle/>
          <a:p>
            <a:fld id="{D9864452-A1B1-4A42-908E-27C56250EEF5}" type="datetime1">
              <a:rPr lang="en-US" smtClean="0"/>
              <a:t>5/24/2021</a:t>
            </a:fld>
            <a:endParaRPr lang="en-US"/>
          </a:p>
        </p:txBody>
      </p:sp>
      <p:sp>
        <p:nvSpPr>
          <p:cNvPr id="4" name="Footer Placeholder 3">
            <a:extLst>
              <a:ext uri="{FF2B5EF4-FFF2-40B4-BE49-F238E27FC236}">
                <a16:creationId xmlns:a16="http://schemas.microsoft.com/office/drawing/2014/main" id="{F5E9E5C6-03C9-4831-AC30-7E620959EB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DC2563-7D3B-49DA-9857-C6551A7F80F2}"/>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754078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FC4C74-A1C6-4302-A19D-3985359E07BD}"/>
              </a:ext>
            </a:extLst>
          </p:cNvPr>
          <p:cNvSpPr>
            <a:spLocks noGrp="1"/>
          </p:cNvSpPr>
          <p:nvPr>
            <p:ph type="dt" sz="half" idx="10"/>
          </p:nvPr>
        </p:nvSpPr>
        <p:spPr/>
        <p:txBody>
          <a:bodyPr/>
          <a:lstStyle/>
          <a:p>
            <a:fld id="{A595759F-295D-4BE7-9484-253002B31794}" type="datetime1">
              <a:rPr lang="en-US" smtClean="0"/>
              <a:t>5/24/2021</a:t>
            </a:fld>
            <a:endParaRPr lang="en-US"/>
          </a:p>
        </p:txBody>
      </p:sp>
      <p:sp>
        <p:nvSpPr>
          <p:cNvPr id="3" name="Footer Placeholder 2">
            <a:extLst>
              <a:ext uri="{FF2B5EF4-FFF2-40B4-BE49-F238E27FC236}">
                <a16:creationId xmlns:a16="http://schemas.microsoft.com/office/drawing/2014/main" id="{33CADBFB-FEB8-4B21-8425-AD85F484D2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80D5DD-FF43-439F-82A0-BDE24377F7D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861284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FCCA-BEA9-4E0A-9C8D-EF318E2BD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07F1C6-DFFF-4AA0-B022-2FB63C282F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ADEFF5-9A79-4726-8983-1F858A63BC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E4B87-7FDC-4360-91C2-899AE1222F9D}"/>
              </a:ext>
            </a:extLst>
          </p:cNvPr>
          <p:cNvSpPr>
            <a:spLocks noGrp="1"/>
          </p:cNvSpPr>
          <p:nvPr>
            <p:ph type="dt" sz="half" idx="10"/>
          </p:nvPr>
        </p:nvSpPr>
        <p:spPr/>
        <p:txBody>
          <a:bodyPr/>
          <a:lstStyle/>
          <a:p>
            <a:fld id="{289BA9CE-35DA-477E-83EA-B1DCD6ED0202}" type="datetime1">
              <a:rPr lang="en-US" smtClean="0"/>
              <a:t>5/24/2021</a:t>
            </a:fld>
            <a:endParaRPr lang="en-US"/>
          </a:p>
        </p:txBody>
      </p:sp>
      <p:sp>
        <p:nvSpPr>
          <p:cNvPr id="6" name="Footer Placeholder 5">
            <a:extLst>
              <a:ext uri="{FF2B5EF4-FFF2-40B4-BE49-F238E27FC236}">
                <a16:creationId xmlns:a16="http://schemas.microsoft.com/office/drawing/2014/main" id="{C72488F8-39A3-435F-93EA-70CBC07095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D5B0DD-76FB-464E-82E1-F6C09355CE8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05333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3679F7-825C-43AE-8985-F0AF78ED6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907B87-D15D-4A08-A15F-0AE061D4D7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1391F-BE9A-4DA5-94D1-444966E14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444EBA-FAD4-40F1-94E3-3116CADC6769}" type="datetime1">
              <a:rPr lang="en-US" smtClean="0"/>
              <a:t>5/24/2021</a:t>
            </a:fld>
            <a:endParaRPr lang="en-US"/>
          </a:p>
        </p:txBody>
      </p:sp>
      <p:sp>
        <p:nvSpPr>
          <p:cNvPr id="5" name="Footer Placeholder 4">
            <a:extLst>
              <a:ext uri="{FF2B5EF4-FFF2-40B4-BE49-F238E27FC236}">
                <a16:creationId xmlns:a16="http://schemas.microsoft.com/office/drawing/2014/main" id="{0C75E038-569C-4B80-8B6D-CB6CD189E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ACC1BC-D923-4D0E-8990-FD6CB550AD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F061E-0E3F-4F09-842B-1F791245BDEB}" type="slidenum">
              <a:rPr lang="en-US" smtClean="0"/>
              <a:t>‹#›</a:t>
            </a:fld>
            <a:endParaRPr lang="en-US"/>
          </a:p>
        </p:txBody>
      </p:sp>
    </p:spTree>
    <p:extLst>
      <p:ext uri="{BB962C8B-B14F-4D97-AF65-F5344CB8AC3E}">
        <p14:creationId xmlns:p14="http://schemas.microsoft.com/office/powerpoint/2010/main" val="2794952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git-scm.com/downloa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ettings/profil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 Id="rId4" Type="http://schemas.openxmlformats.org/officeDocument/2006/relationships/hyperlink" Target="https://github.com/new"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someone@alask.gov"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commfish/seak_sablefish"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hyperlink" Target="https://commfish.github.io/best_practice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hyperlink" Target="https://commfish.github.io/best_practices.html"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53.gif"/><Relationship Id="rId5" Type="http://schemas.openxmlformats.org/officeDocument/2006/relationships/image" Target="../media/image21.sv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hyperlink" Target="https://usethis.r-lib.org/articles/articles/usethis-setup.html" TargetMode="External"/><Relationship Id="rId2" Type="http://schemas.openxmlformats.org/officeDocument/2006/relationships/hyperlink" Target="https://lab.github.com/githubtraining/introduction-to-github" TargetMode="External"/><Relationship Id="rId1" Type="http://schemas.openxmlformats.org/officeDocument/2006/relationships/slideLayout" Target="../slideLayouts/slideLayout2.xml"/><Relationship Id="rId6" Type="http://schemas.openxmlformats.org/officeDocument/2006/relationships/hyperlink" Target="https://rstudio-conf-2020.github.io/r-for-excel/rstudio.html#github-brief-intro-config" TargetMode="External"/><Relationship Id="rId5" Type="http://schemas.openxmlformats.org/officeDocument/2006/relationships/hyperlink" Target="https://afredston.github.io/learn-git/learn-git.html" TargetMode="External"/><Relationship Id="rId4" Type="http://schemas.openxmlformats.org/officeDocument/2006/relationships/hyperlink" Target="https://happygitwithr.com/"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mailto:justin.priest@alaska.gov" TargetMode="External"/><Relationship Id="rId2" Type="http://schemas.openxmlformats.org/officeDocument/2006/relationships/hyperlink" Target="mailto:richard.brenner@alaska.gov" TargetMode="External"/><Relationship Id="rId1" Type="http://schemas.openxmlformats.org/officeDocument/2006/relationships/slideLayout" Target="../slideLayouts/slideLayout3.xml"/><Relationship Id="rId4" Type="http://schemas.openxmlformats.org/officeDocument/2006/relationships/hyperlink" Target="mailto:sara.miller@alaska.gov"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9CA035-00E7-4C11-9A08-06EABD6DA312}"/>
              </a:ext>
            </a:extLst>
          </p:cNvPr>
          <p:cNvSpPr/>
          <p:nvPr/>
        </p:nvSpPr>
        <p:spPr>
          <a:xfrm>
            <a:off x="0" y="-1"/>
            <a:ext cx="12192000" cy="6858001"/>
          </a:xfrm>
          <a:prstGeom prst="rect">
            <a:avLst/>
          </a:prstGeom>
          <a:gradFill flip="none" rotWithShape="1">
            <a:gsLst>
              <a:gs pos="0">
                <a:srgbClr val="29A8FF"/>
              </a:gs>
              <a:gs pos="52000">
                <a:schemeClr val="accent1">
                  <a:lumMod val="0"/>
                  <a:lumOff val="100000"/>
                </a:schemeClr>
              </a:gs>
              <a:gs pos="12000">
                <a:srgbClr val="89CFF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26D7F-FC57-4F9B-A379-29759F36D63D}"/>
              </a:ext>
            </a:extLst>
          </p:cNvPr>
          <p:cNvSpPr>
            <a:spLocks noGrp="1"/>
          </p:cNvSpPr>
          <p:nvPr>
            <p:ph type="ctrTitle"/>
          </p:nvPr>
        </p:nvSpPr>
        <p:spPr>
          <a:xfrm>
            <a:off x="276671" y="393701"/>
            <a:ext cx="8633413" cy="2451100"/>
          </a:xfrm>
        </p:spPr>
        <p:txBody>
          <a:bodyPr>
            <a:normAutofit/>
          </a:bodyPr>
          <a:lstStyle/>
          <a:p>
            <a:pPr algn="l"/>
            <a:r>
              <a:rPr lang="en-US" sz="7200" b="1">
                <a:latin typeface="Goldman Sans" panose="020B0603020203020204" pitchFamily="34" charset="0"/>
                <a:cs typeface="Goldman Sans" panose="020B0603020203020204" pitchFamily="34" charset="0"/>
              </a:rPr>
              <a:t>GitHub for Fisheries Scientists</a:t>
            </a:r>
          </a:p>
        </p:txBody>
      </p:sp>
      <p:sp>
        <p:nvSpPr>
          <p:cNvPr id="3" name="Subtitle 2">
            <a:extLst>
              <a:ext uri="{FF2B5EF4-FFF2-40B4-BE49-F238E27FC236}">
                <a16:creationId xmlns:a16="http://schemas.microsoft.com/office/drawing/2014/main" id="{3400B9F6-7C08-4FA8-B85C-8DA52DDFCA7E}"/>
              </a:ext>
            </a:extLst>
          </p:cNvPr>
          <p:cNvSpPr>
            <a:spLocks noGrp="1"/>
          </p:cNvSpPr>
          <p:nvPr>
            <p:ph type="subTitle" idx="1"/>
          </p:nvPr>
        </p:nvSpPr>
        <p:spPr>
          <a:xfrm>
            <a:off x="276672" y="3692375"/>
            <a:ext cx="9144000" cy="2343439"/>
          </a:xfrm>
        </p:spPr>
        <p:txBody>
          <a:bodyPr>
            <a:normAutofit fontScale="85000" lnSpcReduction="20000"/>
          </a:bodyPr>
          <a:lstStyle/>
          <a:p>
            <a:pPr algn="l"/>
            <a:r>
              <a:rPr lang="en-US" sz="3600">
                <a:latin typeface="Goldman Sans" panose="020B0603020203020204" pitchFamily="34" charset="0"/>
                <a:cs typeface="Goldman Sans" panose="020B0603020203020204" pitchFamily="34" charset="0"/>
              </a:rPr>
              <a:t>ADF&amp;G Workshop</a:t>
            </a:r>
          </a:p>
          <a:p>
            <a:pPr algn="l"/>
            <a:r>
              <a:rPr lang="en-US" sz="3600">
                <a:latin typeface="Goldman Sans" panose="020B0603020203020204" pitchFamily="34" charset="0"/>
                <a:cs typeface="Goldman Sans" panose="020B0603020203020204" pitchFamily="34" charset="0"/>
              </a:rPr>
              <a:t>May 25, 2021 </a:t>
            </a:r>
          </a:p>
          <a:p>
            <a:pPr algn="l"/>
            <a:r>
              <a:rPr lang="en-US" sz="3600">
                <a:latin typeface="Goldman Sans" panose="020B0603020203020204" pitchFamily="34" charset="0"/>
                <a:cs typeface="Goldman Sans" panose="020B0603020203020204" pitchFamily="34" charset="0"/>
              </a:rPr>
              <a:t>1:30-2:30pm</a:t>
            </a:r>
          </a:p>
          <a:p>
            <a:pPr algn="l"/>
            <a:r>
              <a:rPr lang="en-US" sz="3600">
                <a:latin typeface="Goldman Sans" panose="020B0603020203020204" pitchFamily="34" charset="0"/>
                <a:cs typeface="Goldman Sans" panose="020B0603020203020204" pitchFamily="34" charset="0"/>
              </a:rPr>
              <a:t>Instructors: Justin Priest and Sara Miller</a:t>
            </a:r>
          </a:p>
          <a:p>
            <a:pPr algn="l"/>
            <a:r>
              <a:rPr lang="en-US" sz="3600">
                <a:latin typeface="Goldman Sans" panose="020B0603020203020204" pitchFamily="34" charset="0"/>
                <a:cs typeface="Goldman Sans" panose="020B0603020203020204" pitchFamily="34" charset="0"/>
              </a:rPr>
              <a:t>Hosted by Rich Brenner</a:t>
            </a:r>
          </a:p>
        </p:txBody>
      </p:sp>
      <p:pic>
        <p:nvPicPr>
          <p:cNvPr id="5" name="Picture 4" descr="Icon&#10;&#10;Description automatically generated">
            <a:extLst>
              <a:ext uri="{FF2B5EF4-FFF2-40B4-BE49-F238E27FC236}">
                <a16:creationId xmlns:a16="http://schemas.microsoft.com/office/drawing/2014/main" id="{E026F2D1-4D3E-4043-A0B0-D4FCB402C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480" y="2408614"/>
            <a:ext cx="4987159" cy="4987159"/>
          </a:xfrm>
          <a:prstGeom prst="rect">
            <a:avLst/>
          </a:prstGeom>
        </p:spPr>
      </p:pic>
      <p:pic>
        <p:nvPicPr>
          <p:cNvPr id="7" name="Picture 6" descr="Icon&#10;&#10;Description automatically generated">
            <a:extLst>
              <a:ext uri="{FF2B5EF4-FFF2-40B4-BE49-F238E27FC236}">
                <a16:creationId xmlns:a16="http://schemas.microsoft.com/office/drawing/2014/main" id="{727ED354-479B-4B8C-92DB-96312C5CB77A}"/>
              </a:ext>
            </a:extLst>
          </p:cNvPr>
          <p:cNvPicPr>
            <a:picLocks noChangeAspect="1"/>
          </p:cNvPicPr>
          <p:nvPr/>
        </p:nvPicPr>
        <p:blipFill rotWithShape="1">
          <a:blip r:embed="rId3">
            <a:extLst>
              <a:ext uri="{28A0092B-C50C-407E-A947-70E740481C1C}">
                <a14:useLocalDpi xmlns:a14="http://schemas.microsoft.com/office/drawing/2010/main" val="0"/>
              </a:ext>
            </a:extLst>
          </a:blip>
          <a:srcRect t="67893"/>
          <a:stretch/>
        </p:blipFill>
        <p:spPr>
          <a:xfrm>
            <a:off x="9089907" y="4359522"/>
            <a:ext cx="3000304" cy="869996"/>
          </a:xfrm>
          <a:prstGeom prst="rect">
            <a:avLst/>
          </a:prstGeom>
        </p:spPr>
      </p:pic>
      <p:sp>
        <p:nvSpPr>
          <p:cNvPr id="8" name="Subtitle 2">
            <a:extLst>
              <a:ext uri="{FF2B5EF4-FFF2-40B4-BE49-F238E27FC236}">
                <a16:creationId xmlns:a16="http://schemas.microsoft.com/office/drawing/2014/main" id="{20021EDC-FD33-4151-B556-DDB5DA3F6CC3}"/>
              </a:ext>
            </a:extLst>
          </p:cNvPr>
          <p:cNvSpPr txBox="1">
            <a:spLocks/>
          </p:cNvSpPr>
          <p:nvPr/>
        </p:nvSpPr>
        <p:spPr>
          <a:xfrm>
            <a:off x="276672" y="6236974"/>
            <a:ext cx="8867327" cy="6210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i="1">
                <a:latin typeface="Goldman Sans" panose="020B0603020203020204" pitchFamily="34" charset="0"/>
                <a:cs typeface="Goldman Sans" panose="020B0603020203020204" pitchFamily="34" charset="0"/>
              </a:rPr>
              <a:t>https://github.com/justinpriest/github_demo_adfg</a:t>
            </a:r>
          </a:p>
        </p:txBody>
      </p:sp>
    </p:spTree>
    <p:extLst>
      <p:ext uri="{BB962C8B-B14F-4D97-AF65-F5344CB8AC3E}">
        <p14:creationId xmlns:p14="http://schemas.microsoft.com/office/powerpoint/2010/main" val="661144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E483A-E21D-411A-AE99-E6B673DC7C13}"/>
              </a:ext>
            </a:extLst>
          </p:cNvPr>
          <p:cNvSpPr>
            <a:spLocks noGrp="1"/>
          </p:cNvSpPr>
          <p:nvPr>
            <p:ph type="title"/>
          </p:nvPr>
        </p:nvSpPr>
        <p:spPr/>
        <p:txBody>
          <a:bodyPr>
            <a:normAutofit/>
          </a:bodyPr>
          <a:lstStyle/>
          <a:p>
            <a:r>
              <a:rPr lang="en-US"/>
              <a:t>2 </a:t>
            </a:r>
            <a:r>
              <a:rPr lang="en-US" sz="5400"/>
              <a:t> – </a:t>
            </a:r>
            <a:r>
              <a:rPr lang="en-US"/>
              <a:t>Why use GitHub?</a:t>
            </a:r>
          </a:p>
        </p:txBody>
      </p:sp>
      <p:sp>
        <p:nvSpPr>
          <p:cNvPr id="5" name="Content Placeholder 2">
            <a:extLst>
              <a:ext uri="{FF2B5EF4-FFF2-40B4-BE49-F238E27FC236}">
                <a16:creationId xmlns:a16="http://schemas.microsoft.com/office/drawing/2014/main" id="{9237865E-A235-4BF7-ACAE-5D475E60AAF5}"/>
              </a:ext>
            </a:extLst>
          </p:cNvPr>
          <p:cNvSpPr>
            <a:spLocks noGrp="1"/>
          </p:cNvSpPr>
          <p:nvPr>
            <p:ph idx="1"/>
          </p:nvPr>
        </p:nvSpPr>
        <p:spPr>
          <a:xfrm>
            <a:off x="2289426" y="1357667"/>
            <a:ext cx="9398876" cy="639280"/>
          </a:xfrm>
        </p:spPr>
        <p:txBody>
          <a:bodyPr/>
          <a:lstStyle/>
          <a:p>
            <a:pPr marL="0" indent="0">
              <a:buNone/>
            </a:pPr>
            <a:r>
              <a:rPr lang="en-US"/>
              <a:t>As scientists, we can use GitHub over a project’s lifecycle:</a:t>
            </a:r>
          </a:p>
          <a:p>
            <a:endParaRPr lang="en-US"/>
          </a:p>
        </p:txBody>
      </p:sp>
      <p:sp>
        <p:nvSpPr>
          <p:cNvPr id="6" name="Rectangle: Rounded Corners 5">
            <a:extLst>
              <a:ext uri="{FF2B5EF4-FFF2-40B4-BE49-F238E27FC236}">
                <a16:creationId xmlns:a16="http://schemas.microsoft.com/office/drawing/2014/main" id="{BEE61026-B02D-4E5E-8999-3A940B9700A5}"/>
              </a:ext>
            </a:extLst>
          </p:cNvPr>
          <p:cNvSpPr/>
          <p:nvPr/>
        </p:nvSpPr>
        <p:spPr>
          <a:xfrm>
            <a:off x="255103" y="2339508"/>
            <a:ext cx="2199861" cy="894522"/>
          </a:xfrm>
          <a:prstGeom prst="roundRect">
            <a:avLst/>
          </a:prstGeom>
          <a:solidFill>
            <a:srgbClr val="7D4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Archive final data</a:t>
            </a:r>
          </a:p>
        </p:txBody>
      </p:sp>
      <p:sp>
        <p:nvSpPr>
          <p:cNvPr id="7" name="Rectangle: Rounded Corners 6">
            <a:extLst>
              <a:ext uri="{FF2B5EF4-FFF2-40B4-BE49-F238E27FC236}">
                <a16:creationId xmlns:a16="http://schemas.microsoft.com/office/drawing/2014/main" id="{7DF52AD1-6A86-4D5E-BB25-54AAB8A0B942}"/>
              </a:ext>
            </a:extLst>
          </p:cNvPr>
          <p:cNvSpPr/>
          <p:nvPr/>
        </p:nvSpPr>
        <p:spPr>
          <a:xfrm>
            <a:off x="2183524" y="2981739"/>
            <a:ext cx="2199861" cy="894522"/>
          </a:xfrm>
          <a:prstGeom prst="roundRect">
            <a:avLst/>
          </a:prstGeom>
          <a:solidFill>
            <a:srgbClr val="B661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Record analysis versions</a:t>
            </a:r>
          </a:p>
        </p:txBody>
      </p:sp>
      <p:sp>
        <p:nvSpPr>
          <p:cNvPr id="10" name="Rectangle: Rounded Corners 9">
            <a:extLst>
              <a:ext uri="{FF2B5EF4-FFF2-40B4-BE49-F238E27FC236}">
                <a16:creationId xmlns:a16="http://schemas.microsoft.com/office/drawing/2014/main" id="{565B3059-5694-4733-AECC-E362D0ABB7E4}"/>
              </a:ext>
            </a:extLst>
          </p:cNvPr>
          <p:cNvSpPr/>
          <p:nvPr/>
        </p:nvSpPr>
        <p:spPr>
          <a:xfrm>
            <a:off x="3896139" y="3710561"/>
            <a:ext cx="2199861" cy="89452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Back up our analysis files</a:t>
            </a:r>
          </a:p>
        </p:txBody>
      </p:sp>
      <p:sp>
        <p:nvSpPr>
          <p:cNvPr id="9" name="Rectangle: Rounded Corners 8">
            <a:extLst>
              <a:ext uri="{FF2B5EF4-FFF2-40B4-BE49-F238E27FC236}">
                <a16:creationId xmlns:a16="http://schemas.microsoft.com/office/drawing/2014/main" id="{F9524F15-7CFE-4307-9663-587C98D19937}"/>
              </a:ext>
            </a:extLst>
          </p:cNvPr>
          <p:cNvSpPr/>
          <p:nvPr/>
        </p:nvSpPr>
        <p:spPr>
          <a:xfrm>
            <a:off x="5655363" y="4439383"/>
            <a:ext cx="2199861" cy="894522"/>
          </a:xfrm>
          <a:prstGeom prst="roundRect">
            <a:avLst/>
          </a:prstGeom>
          <a:solidFill>
            <a:srgbClr val="F277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Collaborate with coauthors</a:t>
            </a:r>
          </a:p>
        </p:txBody>
      </p:sp>
      <p:sp>
        <p:nvSpPr>
          <p:cNvPr id="8" name="Rectangle: Rounded Corners 7">
            <a:extLst>
              <a:ext uri="{FF2B5EF4-FFF2-40B4-BE49-F238E27FC236}">
                <a16:creationId xmlns:a16="http://schemas.microsoft.com/office/drawing/2014/main" id="{25B5ADD9-5A55-4EDC-B406-CD06C90F9115}"/>
              </a:ext>
            </a:extLst>
          </p:cNvPr>
          <p:cNvSpPr/>
          <p:nvPr/>
        </p:nvSpPr>
        <p:spPr>
          <a:xfrm>
            <a:off x="7470913" y="5059967"/>
            <a:ext cx="2199861" cy="894522"/>
          </a:xfrm>
          <a:prstGeom prst="roundRect">
            <a:avLst/>
          </a:prstGeom>
          <a:solidFill>
            <a:srgbClr val="F78D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Show results to others – reproducible</a:t>
            </a:r>
          </a:p>
        </p:txBody>
      </p:sp>
      <p:sp>
        <p:nvSpPr>
          <p:cNvPr id="11" name="Rectangle: Rounded Corners 10">
            <a:extLst>
              <a:ext uri="{FF2B5EF4-FFF2-40B4-BE49-F238E27FC236}">
                <a16:creationId xmlns:a16="http://schemas.microsoft.com/office/drawing/2014/main" id="{C22ABDD0-8CFA-402F-A7DB-A1B035972923}"/>
              </a:ext>
            </a:extLst>
          </p:cNvPr>
          <p:cNvSpPr/>
          <p:nvPr/>
        </p:nvSpPr>
        <p:spPr>
          <a:xfrm>
            <a:off x="9286463" y="5702367"/>
            <a:ext cx="2199861" cy="894522"/>
          </a:xfrm>
          <a:prstGeom prst="roundRect">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Share analysis when we publish (link to repo)!</a:t>
            </a:r>
          </a:p>
        </p:txBody>
      </p:sp>
      <p:sp>
        <p:nvSpPr>
          <p:cNvPr id="14" name="Arrow: Curved Down 13">
            <a:extLst>
              <a:ext uri="{FF2B5EF4-FFF2-40B4-BE49-F238E27FC236}">
                <a16:creationId xmlns:a16="http://schemas.microsoft.com/office/drawing/2014/main" id="{7572B26E-1D12-4C73-B97D-CB4B53DC4EA2}"/>
              </a:ext>
            </a:extLst>
          </p:cNvPr>
          <p:cNvSpPr/>
          <p:nvPr/>
        </p:nvSpPr>
        <p:spPr>
          <a:xfrm rot="1690500">
            <a:off x="5689824" y="3319834"/>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Down 14">
            <a:extLst>
              <a:ext uri="{FF2B5EF4-FFF2-40B4-BE49-F238E27FC236}">
                <a16:creationId xmlns:a16="http://schemas.microsoft.com/office/drawing/2014/main" id="{A0B91153-AC93-4FF4-8A56-EC3B89C70C01}"/>
              </a:ext>
            </a:extLst>
          </p:cNvPr>
          <p:cNvSpPr/>
          <p:nvPr/>
        </p:nvSpPr>
        <p:spPr>
          <a:xfrm rot="1690500">
            <a:off x="9195613" y="4605063"/>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urved Down 15">
            <a:extLst>
              <a:ext uri="{FF2B5EF4-FFF2-40B4-BE49-F238E27FC236}">
                <a16:creationId xmlns:a16="http://schemas.microsoft.com/office/drawing/2014/main" id="{52A30C0D-4395-40F3-B922-EC92A93B9F85}"/>
              </a:ext>
            </a:extLst>
          </p:cNvPr>
          <p:cNvSpPr/>
          <p:nvPr/>
        </p:nvSpPr>
        <p:spPr>
          <a:xfrm rot="1690500">
            <a:off x="2021464" y="1972259"/>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5C5935B2-EF26-4667-92C4-B9059F6DB87F}"/>
              </a:ext>
            </a:extLst>
          </p:cNvPr>
          <p:cNvSpPr/>
          <p:nvPr/>
        </p:nvSpPr>
        <p:spPr>
          <a:xfrm rot="2130107" flipV="1">
            <a:off x="2987680" y="4347048"/>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80185E6-8C04-44EE-BA1A-786512E488CD}"/>
              </a:ext>
            </a:extLst>
          </p:cNvPr>
          <p:cNvSpPr/>
          <p:nvPr/>
        </p:nvSpPr>
        <p:spPr>
          <a:xfrm rot="2130107" flipV="1">
            <a:off x="6587321" y="5818931"/>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34BA0084-24BF-45C5-AF9E-FDFFD8644AC9}"/>
              </a:ext>
            </a:extLst>
          </p:cNvPr>
          <p:cNvSpPr>
            <a:spLocks noGrp="1"/>
          </p:cNvSpPr>
          <p:nvPr>
            <p:ph type="sldNum" sz="quarter" idx="12"/>
          </p:nvPr>
        </p:nvSpPr>
        <p:spPr>
          <a:xfrm>
            <a:off x="9014793" y="6492875"/>
            <a:ext cx="2743200" cy="365125"/>
          </a:xfrm>
        </p:spPr>
        <p:txBody>
          <a:bodyPr/>
          <a:lstStyle/>
          <a:p>
            <a:fld id="{A50F061E-0E3F-4F09-842B-1F791245BDEB}" type="slidenum">
              <a:rPr lang="en-US" smtClean="0"/>
              <a:t>10</a:t>
            </a:fld>
            <a:endParaRPr lang="en-US"/>
          </a:p>
        </p:txBody>
      </p:sp>
    </p:spTree>
    <p:extLst>
      <p:ext uri="{BB962C8B-B14F-4D97-AF65-F5344CB8AC3E}">
        <p14:creationId xmlns:p14="http://schemas.microsoft.com/office/powerpoint/2010/main" val="50822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9" grpId="0" animBg="1"/>
      <p:bldP spid="8" grpId="0" animBg="1"/>
      <p:bldP spid="11" grpId="0" animBg="1"/>
      <p:bldP spid="14" grpId="0" animBg="1"/>
      <p:bldP spid="15"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5F77-AFB8-4F6C-98D4-6DBA9E9F871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DECFF34-CBE3-4B0E-AAAC-C3CC6DAA5CC7}"/>
              </a:ext>
            </a:extLst>
          </p:cNvPr>
          <p:cNvPicPr>
            <a:picLocks noChangeAspect="1"/>
          </p:cNvPicPr>
          <p:nvPr/>
        </p:nvPicPr>
        <p:blipFill>
          <a:blip r:embed="rId3"/>
          <a:stretch>
            <a:fillRect/>
          </a:stretch>
        </p:blipFill>
        <p:spPr>
          <a:xfrm>
            <a:off x="1769164" y="1421933"/>
            <a:ext cx="8800273" cy="5136414"/>
          </a:xfrm>
          <a:prstGeom prst="rect">
            <a:avLst/>
          </a:prstGeom>
        </p:spPr>
      </p:pic>
      <p:sp>
        <p:nvSpPr>
          <p:cNvPr id="3" name="Content Placeholder 2">
            <a:extLst>
              <a:ext uri="{FF2B5EF4-FFF2-40B4-BE49-F238E27FC236}">
                <a16:creationId xmlns:a16="http://schemas.microsoft.com/office/drawing/2014/main" id="{038D33F2-A063-45D3-AC48-6104BE9725B8}"/>
              </a:ext>
            </a:extLst>
          </p:cNvPr>
          <p:cNvSpPr>
            <a:spLocks noGrp="1"/>
          </p:cNvSpPr>
          <p:nvPr>
            <p:ph idx="1"/>
          </p:nvPr>
        </p:nvSpPr>
        <p:spPr>
          <a:xfrm>
            <a:off x="7173153" y="6203127"/>
            <a:ext cx="3551170" cy="491780"/>
          </a:xfrm>
        </p:spPr>
        <p:txBody>
          <a:bodyPr/>
          <a:lstStyle/>
          <a:p>
            <a:pPr marL="0" indent="0">
              <a:buNone/>
            </a:pPr>
            <a:r>
              <a:rPr lang="en-US" i="1"/>
              <a:t>Figure: Allison Horst</a:t>
            </a:r>
          </a:p>
        </p:txBody>
      </p:sp>
      <p:sp>
        <p:nvSpPr>
          <p:cNvPr id="4" name="Slide Number Placeholder 3">
            <a:extLst>
              <a:ext uri="{FF2B5EF4-FFF2-40B4-BE49-F238E27FC236}">
                <a16:creationId xmlns:a16="http://schemas.microsoft.com/office/drawing/2014/main" id="{5DEAA3AC-8CA9-4251-A16B-B6A802426988}"/>
              </a:ext>
            </a:extLst>
          </p:cNvPr>
          <p:cNvSpPr>
            <a:spLocks noGrp="1"/>
          </p:cNvSpPr>
          <p:nvPr>
            <p:ph type="sldNum" sz="quarter" idx="12"/>
          </p:nvPr>
        </p:nvSpPr>
        <p:spPr/>
        <p:txBody>
          <a:bodyPr/>
          <a:lstStyle/>
          <a:p>
            <a:fld id="{A50F061E-0E3F-4F09-842B-1F791245BDEB}" type="slidenum">
              <a:rPr lang="en-US" smtClean="0"/>
              <a:t>11</a:t>
            </a:fld>
            <a:endParaRPr lang="en-US"/>
          </a:p>
        </p:txBody>
      </p:sp>
    </p:spTree>
    <p:extLst>
      <p:ext uri="{BB962C8B-B14F-4D97-AF65-F5344CB8AC3E}">
        <p14:creationId xmlns:p14="http://schemas.microsoft.com/office/powerpoint/2010/main" val="993058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5E69-DF76-4951-8CE6-019A0FBAF38E}"/>
              </a:ext>
            </a:extLst>
          </p:cNvPr>
          <p:cNvSpPr>
            <a:spLocks noGrp="1"/>
          </p:cNvSpPr>
          <p:nvPr>
            <p:ph type="title"/>
          </p:nvPr>
        </p:nvSpPr>
        <p:spPr/>
        <p:txBody>
          <a:bodyPr/>
          <a:lstStyle/>
          <a:p>
            <a:r>
              <a:rPr lang="en-US"/>
              <a:t>3 – How Can I Use GitHub?</a:t>
            </a:r>
          </a:p>
        </p:txBody>
      </p:sp>
      <p:sp>
        <p:nvSpPr>
          <p:cNvPr id="3" name="Text Placeholder 2">
            <a:extLst>
              <a:ext uri="{FF2B5EF4-FFF2-40B4-BE49-F238E27FC236}">
                <a16:creationId xmlns:a16="http://schemas.microsoft.com/office/drawing/2014/main" id="{DAFFA73F-767A-4C8F-9325-2567F199E833}"/>
              </a:ext>
            </a:extLst>
          </p:cNvPr>
          <p:cNvSpPr>
            <a:spLocks noGrp="1"/>
          </p:cNvSpPr>
          <p:nvPr>
            <p:ph type="body" idx="1"/>
          </p:nvPr>
        </p:nvSpPr>
        <p:spPr/>
        <p:txBody>
          <a:bodyPr/>
          <a:lstStyle/>
          <a:p>
            <a:r>
              <a:rPr lang="en-US"/>
              <a:t>One time setup &amp; daily usage</a:t>
            </a:r>
          </a:p>
        </p:txBody>
      </p:sp>
      <p:sp>
        <p:nvSpPr>
          <p:cNvPr id="4" name="Slide Number Placeholder 3">
            <a:extLst>
              <a:ext uri="{FF2B5EF4-FFF2-40B4-BE49-F238E27FC236}">
                <a16:creationId xmlns:a16="http://schemas.microsoft.com/office/drawing/2014/main" id="{247AE510-ACCC-4813-85C6-DB7B7CA2181A}"/>
              </a:ext>
            </a:extLst>
          </p:cNvPr>
          <p:cNvSpPr>
            <a:spLocks noGrp="1"/>
          </p:cNvSpPr>
          <p:nvPr>
            <p:ph type="sldNum" sz="quarter" idx="12"/>
          </p:nvPr>
        </p:nvSpPr>
        <p:spPr/>
        <p:txBody>
          <a:bodyPr/>
          <a:lstStyle/>
          <a:p>
            <a:fld id="{A50F061E-0E3F-4F09-842B-1F791245BDEB}" type="slidenum">
              <a:rPr lang="en-US" smtClean="0"/>
              <a:t>12</a:t>
            </a:fld>
            <a:endParaRPr lang="en-US"/>
          </a:p>
        </p:txBody>
      </p:sp>
    </p:spTree>
    <p:extLst>
      <p:ext uri="{BB962C8B-B14F-4D97-AF65-F5344CB8AC3E}">
        <p14:creationId xmlns:p14="http://schemas.microsoft.com/office/powerpoint/2010/main" val="2205570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of Jargon</a:t>
            </a:r>
          </a:p>
        </p:txBody>
      </p:sp>
      <p:sp>
        <p:nvSpPr>
          <p:cNvPr id="3" name="Content Placeholder 2">
            <a:extLst>
              <a:ext uri="{FF2B5EF4-FFF2-40B4-BE49-F238E27FC236}">
                <a16:creationId xmlns:a16="http://schemas.microsoft.com/office/drawing/2014/main" id="{F0F27B60-EF70-4B48-9E21-4A69CD63A98C}"/>
              </a:ext>
            </a:extLst>
          </p:cNvPr>
          <p:cNvSpPr>
            <a:spLocks noGrp="1"/>
          </p:cNvSpPr>
          <p:nvPr>
            <p:ph idx="1"/>
          </p:nvPr>
        </p:nvSpPr>
        <p:spPr>
          <a:xfrm>
            <a:off x="105602" y="1924050"/>
            <a:ext cx="2899577" cy="4582625"/>
          </a:xfrm>
        </p:spPr>
        <p:txBody>
          <a:bodyPr>
            <a:normAutofit/>
          </a:bodyPr>
          <a:lstStyle/>
          <a:p>
            <a:pPr marL="0" indent="0" algn="r">
              <a:buNone/>
            </a:pPr>
            <a:r>
              <a:rPr lang="en-US"/>
              <a:t>repo (repository)  </a:t>
            </a:r>
          </a:p>
          <a:p>
            <a:pPr marL="0" indent="0" algn="r">
              <a:buNone/>
            </a:pPr>
            <a:r>
              <a:rPr lang="en-US"/>
              <a:t>remote </a:t>
            </a:r>
          </a:p>
          <a:p>
            <a:pPr marL="0" indent="0" algn="r">
              <a:buNone/>
            </a:pPr>
            <a:r>
              <a:rPr lang="en-US"/>
              <a:t>local </a:t>
            </a:r>
          </a:p>
          <a:p>
            <a:pPr marL="0" indent="0" algn="r">
              <a:buNone/>
            </a:pPr>
            <a:r>
              <a:rPr lang="en-US"/>
              <a:t>clone</a:t>
            </a:r>
          </a:p>
          <a:p>
            <a:pPr marL="0" indent="0" algn="r">
              <a:buNone/>
            </a:pPr>
            <a:r>
              <a:rPr lang="en-US"/>
              <a:t>pull</a:t>
            </a:r>
          </a:p>
          <a:p>
            <a:pPr marL="0" indent="0" algn="r">
              <a:buNone/>
            </a:pPr>
            <a:r>
              <a:rPr lang="en-US"/>
              <a:t>push</a:t>
            </a:r>
          </a:p>
          <a:p>
            <a:pPr marL="0" indent="0" algn="r">
              <a:buNone/>
            </a:pPr>
            <a:r>
              <a:rPr lang="en-US"/>
              <a:t>commit</a:t>
            </a:r>
          </a:p>
          <a:p>
            <a:pPr marL="0" indent="0" algn="r">
              <a:buNone/>
            </a:pPr>
            <a:r>
              <a:rPr lang="en-US"/>
              <a:t>fork</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3648657" y="1924050"/>
            <a:ext cx="7705143" cy="45826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 “folder” containing an individual project</a:t>
            </a:r>
          </a:p>
          <a:p>
            <a:pPr marL="0" indent="0">
              <a:buNone/>
            </a:pPr>
            <a:r>
              <a:rPr lang="en-US"/>
              <a:t>the repo on github.com </a:t>
            </a:r>
          </a:p>
          <a:p>
            <a:pPr marL="0" indent="0">
              <a:buNone/>
            </a:pPr>
            <a:r>
              <a:rPr lang="en-US"/>
              <a:t>the repo on your computer</a:t>
            </a:r>
          </a:p>
          <a:p>
            <a:pPr marL="0" indent="0">
              <a:buNone/>
            </a:pPr>
            <a:r>
              <a:rPr lang="en-US"/>
              <a:t>copy the remote repo to your computer</a:t>
            </a:r>
          </a:p>
          <a:p>
            <a:pPr marL="0" indent="0">
              <a:buNone/>
            </a:pPr>
            <a:r>
              <a:rPr lang="en-US"/>
              <a:t>fetching in changes or merging them</a:t>
            </a:r>
          </a:p>
          <a:p>
            <a:pPr marL="0" indent="0">
              <a:buNone/>
            </a:pPr>
            <a:r>
              <a:rPr lang="en-US" b="0" i="0">
                <a:solidFill>
                  <a:srgbClr val="24292E"/>
                </a:solidFill>
                <a:effectLst/>
                <a:latin typeface="-apple-system"/>
              </a:rPr>
              <a:t>send changes to a remote repo</a:t>
            </a:r>
            <a:endParaRPr lang="en-US"/>
          </a:p>
          <a:p>
            <a:pPr marL="0" indent="0">
              <a:buNone/>
            </a:pPr>
            <a:r>
              <a:rPr lang="en-US" b="0" i="0">
                <a:solidFill>
                  <a:srgbClr val="24292E"/>
                </a:solidFill>
                <a:effectLst/>
                <a:latin typeface="-apple-system"/>
              </a:rPr>
              <a:t>individual change to a file </a:t>
            </a:r>
            <a:endParaRPr lang="en-US"/>
          </a:p>
          <a:p>
            <a:pPr marL="0" indent="0">
              <a:buNone/>
            </a:pPr>
            <a:r>
              <a:rPr lang="en-US"/>
              <a:t>copy of a repo (</a:t>
            </a:r>
            <a:r>
              <a:rPr lang="en-US" b="0" i="0">
                <a:solidFill>
                  <a:srgbClr val="24292E"/>
                </a:solidFill>
                <a:effectLst/>
                <a:latin typeface="Inter"/>
              </a:rPr>
              <a:t>allows you to freely experiment with changes without affecting the original project)</a:t>
            </a:r>
          </a:p>
        </p:txBody>
      </p:sp>
      <p:sp>
        <p:nvSpPr>
          <p:cNvPr id="5" name="Content Placeholder 2">
            <a:extLst>
              <a:ext uri="{FF2B5EF4-FFF2-40B4-BE49-F238E27FC236}">
                <a16:creationId xmlns:a16="http://schemas.microsoft.com/office/drawing/2014/main" id="{9C771714-088E-4B0A-BB01-902F645BD99C}"/>
              </a:ext>
            </a:extLst>
          </p:cNvPr>
          <p:cNvSpPr txBox="1">
            <a:spLocks/>
          </p:cNvSpPr>
          <p:nvPr/>
        </p:nvSpPr>
        <p:spPr>
          <a:xfrm>
            <a:off x="3005179" y="1924050"/>
            <a:ext cx="758023" cy="4295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p:txBody>
      </p:sp>
      <p:sp>
        <p:nvSpPr>
          <p:cNvPr id="6" name="Slide Number Placeholder 5">
            <a:extLst>
              <a:ext uri="{FF2B5EF4-FFF2-40B4-BE49-F238E27FC236}">
                <a16:creationId xmlns:a16="http://schemas.microsoft.com/office/drawing/2014/main" id="{5CD77E18-BB20-47B7-BC33-FA281E0F63A0}"/>
              </a:ext>
            </a:extLst>
          </p:cNvPr>
          <p:cNvSpPr>
            <a:spLocks noGrp="1"/>
          </p:cNvSpPr>
          <p:nvPr>
            <p:ph type="sldNum" sz="quarter" idx="12"/>
          </p:nvPr>
        </p:nvSpPr>
        <p:spPr/>
        <p:txBody>
          <a:bodyPr/>
          <a:lstStyle/>
          <a:p>
            <a:fld id="{A50F061E-0E3F-4F09-842B-1F791245BDEB}" type="slidenum">
              <a:rPr lang="en-US" smtClean="0"/>
              <a:t>13</a:t>
            </a:fld>
            <a:endParaRPr lang="en-US"/>
          </a:p>
        </p:txBody>
      </p:sp>
    </p:spTree>
    <p:extLst>
      <p:ext uri="{BB962C8B-B14F-4D97-AF65-F5344CB8AC3E}">
        <p14:creationId xmlns:p14="http://schemas.microsoft.com/office/powerpoint/2010/main" val="3459703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of Jargon</a:t>
            </a:r>
          </a:p>
        </p:txBody>
      </p:sp>
      <p:grpSp>
        <p:nvGrpSpPr>
          <p:cNvPr id="6" name="Graphic 4" descr="Download from cloud with solid fill">
            <a:extLst>
              <a:ext uri="{FF2B5EF4-FFF2-40B4-BE49-F238E27FC236}">
                <a16:creationId xmlns:a16="http://schemas.microsoft.com/office/drawing/2014/main" id="{BAE19A23-28F1-47F4-BD0C-FEB40153CF72}"/>
              </a:ext>
            </a:extLst>
          </p:cNvPr>
          <p:cNvGrpSpPr/>
          <p:nvPr/>
        </p:nvGrpSpPr>
        <p:grpSpPr>
          <a:xfrm>
            <a:off x="4797078" y="1901505"/>
            <a:ext cx="2624508" cy="1995925"/>
            <a:chOff x="5696038" y="3343055"/>
            <a:chExt cx="2624508" cy="1995925"/>
          </a:xfrm>
        </p:grpSpPr>
        <p:sp>
          <p:nvSpPr>
            <p:cNvPr id="7" name="Freeform: Shape 6">
              <a:extLst>
                <a:ext uri="{FF2B5EF4-FFF2-40B4-BE49-F238E27FC236}">
                  <a16:creationId xmlns:a16="http://schemas.microsoft.com/office/drawing/2014/main" id="{55FBEAAB-EAE6-4202-BFB1-C1B6DCFC4DC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9293B1E-2A66-401B-9BE4-F7ED5F1151FF}"/>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10" name="Graphic 9" descr="Computer">
            <a:extLst>
              <a:ext uri="{FF2B5EF4-FFF2-40B4-BE49-F238E27FC236}">
                <a16:creationId xmlns:a16="http://schemas.microsoft.com/office/drawing/2014/main" id="{4CB1FE32-DAC1-40D9-BD13-E652926C62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20409" y="1945262"/>
            <a:ext cx="2975395" cy="2446794"/>
          </a:xfrm>
          <a:prstGeom prst="rect">
            <a:avLst/>
          </a:prstGeom>
        </p:spPr>
      </p:pic>
      <p:grpSp>
        <p:nvGrpSpPr>
          <p:cNvPr id="27" name="Graphic 4" descr="Download from cloud with solid fill">
            <a:extLst>
              <a:ext uri="{FF2B5EF4-FFF2-40B4-BE49-F238E27FC236}">
                <a16:creationId xmlns:a16="http://schemas.microsoft.com/office/drawing/2014/main" id="{9AE87CEC-FC0E-4685-B247-6CC8AD2E1FD8}"/>
              </a:ext>
            </a:extLst>
          </p:cNvPr>
          <p:cNvGrpSpPr/>
          <p:nvPr/>
        </p:nvGrpSpPr>
        <p:grpSpPr>
          <a:xfrm>
            <a:off x="2820536" y="5308094"/>
            <a:ext cx="1510152" cy="1148463"/>
            <a:chOff x="5696038" y="3343055"/>
            <a:chExt cx="2624508" cy="1995925"/>
          </a:xfrm>
        </p:grpSpPr>
        <p:sp>
          <p:nvSpPr>
            <p:cNvPr id="28" name="Freeform: Shape 27">
              <a:extLst>
                <a:ext uri="{FF2B5EF4-FFF2-40B4-BE49-F238E27FC236}">
                  <a16:creationId xmlns:a16="http://schemas.microsoft.com/office/drawing/2014/main" id="{C60C84CD-0209-4124-AC91-57EA5A10924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E175F06-8133-4D54-9560-FE784B2AB26B}"/>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31" name="Graphic 30" descr="Computer">
            <a:extLst>
              <a:ext uri="{FF2B5EF4-FFF2-40B4-BE49-F238E27FC236}">
                <a16:creationId xmlns:a16="http://schemas.microsoft.com/office/drawing/2014/main" id="{47871AEF-7929-4791-BFD0-27398C6B6C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0367" y="4915386"/>
            <a:ext cx="1948109" cy="1602013"/>
          </a:xfrm>
          <a:prstGeom prst="rect">
            <a:avLst/>
          </a:prstGeom>
        </p:spPr>
      </p:pic>
      <p:cxnSp>
        <p:nvCxnSpPr>
          <p:cNvPr id="33" name="Straight Arrow Connector 32">
            <a:extLst>
              <a:ext uri="{FF2B5EF4-FFF2-40B4-BE49-F238E27FC236}">
                <a16:creationId xmlns:a16="http://schemas.microsoft.com/office/drawing/2014/main" id="{09CDE04C-C905-4D87-B17C-1A5372DD7CCE}"/>
              </a:ext>
            </a:extLst>
          </p:cNvPr>
          <p:cNvCxnSpPr/>
          <p:nvPr/>
        </p:nvCxnSpPr>
        <p:spPr>
          <a:xfrm>
            <a:off x="4740338" y="6018900"/>
            <a:ext cx="1305726"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ADF46E10-74D8-4C96-9F33-9C453F428B4C}"/>
              </a:ext>
            </a:extLst>
          </p:cNvPr>
          <p:cNvGrpSpPr/>
          <p:nvPr/>
        </p:nvGrpSpPr>
        <p:grpSpPr>
          <a:xfrm>
            <a:off x="1073698" y="2382207"/>
            <a:ext cx="2188654" cy="1572904"/>
            <a:chOff x="1787595" y="1536607"/>
            <a:chExt cx="2188654" cy="1572904"/>
          </a:xfrm>
        </p:grpSpPr>
        <p:pic>
          <p:nvPicPr>
            <p:cNvPr id="25" name="Picture 24">
              <a:extLst>
                <a:ext uri="{FF2B5EF4-FFF2-40B4-BE49-F238E27FC236}">
                  <a16:creationId xmlns:a16="http://schemas.microsoft.com/office/drawing/2014/main" id="{A69B8429-2F44-4BFC-898C-390963EF96DE}"/>
                </a:ext>
              </a:extLst>
            </p:cNvPr>
            <p:cNvPicPr>
              <a:picLocks noChangeAspect="1"/>
            </p:cNvPicPr>
            <p:nvPr/>
          </p:nvPicPr>
          <p:blipFill>
            <a:blip r:embed="rId4"/>
            <a:stretch>
              <a:fillRect/>
            </a:stretch>
          </p:blipFill>
          <p:spPr>
            <a:xfrm>
              <a:off x="1787595" y="1536607"/>
              <a:ext cx="2188654" cy="1572904"/>
            </a:xfrm>
            <a:prstGeom prst="rect">
              <a:avLst/>
            </a:prstGeom>
          </p:spPr>
        </p:pic>
        <p:grpSp>
          <p:nvGrpSpPr>
            <p:cNvPr id="44" name="Group 43">
              <a:extLst>
                <a:ext uri="{FF2B5EF4-FFF2-40B4-BE49-F238E27FC236}">
                  <a16:creationId xmlns:a16="http://schemas.microsoft.com/office/drawing/2014/main" id="{B6322CEE-FB90-4D2C-A124-C055B694591A}"/>
                </a:ext>
              </a:extLst>
            </p:cNvPr>
            <p:cNvGrpSpPr/>
            <p:nvPr/>
          </p:nvGrpSpPr>
          <p:grpSpPr>
            <a:xfrm>
              <a:off x="2142673" y="2194311"/>
              <a:ext cx="1577555" cy="611554"/>
              <a:chOff x="1553012" y="3377483"/>
              <a:chExt cx="1577555" cy="611554"/>
            </a:xfrm>
          </p:grpSpPr>
          <p:grpSp>
            <p:nvGrpSpPr>
              <p:cNvPr id="43" name="Group 42">
                <a:extLst>
                  <a:ext uri="{FF2B5EF4-FFF2-40B4-BE49-F238E27FC236}">
                    <a16:creationId xmlns:a16="http://schemas.microsoft.com/office/drawing/2014/main" id="{AFE75A0B-83BC-49A9-887F-3B71223DA9CD}"/>
                  </a:ext>
                </a:extLst>
              </p:cNvPr>
              <p:cNvGrpSpPr/>
              <p:nvPr/>
            </p:nvGrpSpPr>
            <p:grpSpPr>
              <a:xfrm>
                <a:off x="1553012" y="3471908"/>
                <a:ext cx="1577555" cy="517129"/>
                <a:chOff x="3625427" y="5080590"/>
                <a:chExt cx="1577555" cy="476930"/>
              </a:xfrm>
            </p:grpSpPr>
            <p:sp>
              <p:nvSpPr>
                <p:cNvPr id="41" name="Parallelogram 40">
                  <a:extLst>
                    <a:ext uri="{FF2B5EF4-FFF2-40B4-BE49-F238E27FC236}">
                      <a16:creationId xmlns:a16="http://schemas.microsoft.com/office/drawing/2014/main" id="{F9F4AC2D-E13E-44C7-8945-9F62B4FD3955}"/>
                    </a:ext>
                  </a:extLst>
                </p:cNvPr>
                <p:cNvSpPr/>
                <p:nvPr/>
              </p:nvSpPr>
              <p:spPr>
                <a:xfrm>
                  <a:off x="3692830" y="5163601"/>
                  <a:ext cx="1510152"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arallelogram 41">
                  <a:extLst>
                    <a:ext uri="{FF2B5EF4-FFF2-40B4-BE49-F238E27FC236}">
                      <a16:creationId xmlns:a16="http://schemas.microsoft.com/office/drawing/2014/main" id="{44BE3C45-D47F-4A54-BF84-8A08B8A7A789}"/>
                    </a:ext>
                  </a:extLst>
                </p:cNvPr>
                <p:cNvSpPr/>
                <p:nvPr/>
              </p:nvSpPr>
              <p:spPr>
                <a:xfrm>
                  <a:off x="3625427" y="5080590"/>
                  <a:ext cx="1510152"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F589FC76-0832-4293-9AD8-5FEA8460B8FF}"/>
                  </a:ext>
                </a:extLst>
              </p:cNvPr>
              <p:cNvSpPr txBox="1"/>
              <p:nvPr/>
            </p:nvSpPr>
            <p:spPr>
              <a:xfrm>
                <a:off x="1623322" y="3377483"/>
                <a:ext cx="1337877" cy="584775"/>
              </a:xfrm>
              <a:prstGeom prst="rect">
                <a:avLst/>
              </a:prstGeom>
              <a:noFill/>
            </p:spPr>
            <p:txBody>
              <a:bodyPr wrap="square" rtlCol="0">
                <a:spAutoFit/>
              </a:bodyPr>
              <a:lstStyle/>
              <a:p>
                <a:r>
                  <a:rPr lang="en-US" sz="3200" b="1" i="1">
                    <a:latin typeface="Arial Black" panose="020B0A04020102020204" pitchFamily="34" charset="0"/>
                  </a:rPr>
                  <a:t>Repo</a:t>
                </a:r>
                <a:endParaRPr lang="en-US" sz="2000" i="1"/>
              </a:p>
            </p:txBody>
          </p:sp>
        </p:grpSp>
      </p:grpSp>
      <p:grpSp>
        <p:nvGrpSpPr>
          <p:cNvPr id="46" name="Group 45">
            <a:extLst>
              <a:ext uri="{FF2B5EF4-FFF2-40B4-BE49-F238E27FC236}">
                <a16:creationId xmlns:a16="http://schemas.microsoft.com/office/drawing/2014/main" id="{D083DBB7-4811-4B81-A537-F3B9D5BF0B9A}"/>
              </a:ext>
            </a:extLst>
          </p:cNvPr>
          <p:cNvGrpSpPr/>
          <p:nvPr/>
        </p:nvGrpSpPr>
        <p:grpSpPr>
          <a:xfrm>
            <a:off x="4965587" y="3592322"/>
            <a:ext cx="2256056" cy="600999"/>
            <a:chOff x="1553011" y="3388038"/>
            <a:chExt cx="2256056" cy="600999"/>
          </a:xfrm>
        </p:grpSpPr>
        <p:grpSp>
          <p:nvGrpSpPr>
            <p:cNvPr id="47" name="Group 46">
              <a:extLst>
                <a:ext uri="{FF2B5EF4-FFF2-40B4-BE49-F238E27FC236}">
                  <a16:creationId xmlns:a16="http://schemas.microsoft.com/office/drawing/2014/main" id="{D6E7F4A8-3529-4C78-83EC-C3B9974F8EE8}"/>
                </a:ext>
              </a:extLst>
            </p:cNvPr>
            <p:cNvGrpSpPr/>
            <p:nvPr/>
          </p:nvGrpSpPr>
          <p:grpSpPr>
            <a:xfrm>
              <a:off x="1553011" y="3471908"/>
              <a:ext cx="2256056" cy="517129"/>
              <a:chOff x="3625426" y="5080590"/>
              <a:chExt cx="2256056" cy="476930"/>
            </a:xfrm>
          </p:grpSpPr>
          <p:sp>
            <p:nvSpPr>
              <p:cNvPr id="49" name="Parallelogram 48">
                <a:extLst>
                  <a:ext uri="{FF2B5EF4-FFF2-40B4-BE49-F238E27FC236}">
                    <a16:creationId xmlns:a16="http://schemas.microsoft.com/office/drawing/2014/main" id="{838F5C67-DACB-4228-86B1-F4808F413D01}"/>
                  </a:ext>
                </a:extLst>
              </p:cNvPr>
              <p:cNvSpPr/>
              <p:nvPr/>
            </p:nvSpPr>
            <p:spPr>
              <a:xfrm>
                <a:off x="3692829" y="5163601"/>
                <a:ext cx="2188653"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a:extLst>
                  <a:ext uri="{FF2B5EF4-FFF2-40B4-BE49-F238E27FC236}">
                    <a16:creationId xmlns:a16="http://schemas.microsoft.com/office/drawing/2014/main" id="{3411F56B-F1BC-4624-8D34-CEECFAFA4E44}"/>
                  </a:ext>
                </a:extLst>
              </p:cNvPr>
              <p:cNvSpPr/>
              <p:nvPr/>
            </p:nvSpPr>
            <p:spPr>
              <a:xfrm>
                <a:off x="3625426" y="5080590"/>
                <a:ext cx="2188653"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0CCFE76-5BEF-48AE-A727-385A80FF1A37}"/>
                </a:ext>
              </a:extLst>
            </p:cNvPr>
            <p:cNvSpPr txBox="1"/>
            <p:nvPr/>
          </p:nvSpPr>
          <p:spPr>
            <a:xfrm>
              <a:off x="1690969" y="3388038"/>
              <a:ext cx="2024394" cy="584775"/>
            </a:xfrm>
            <a:prstGeom prst="rect">
              <a:avLst/>
            </a:prstGeom>
            <a:noFill/>
          </p:spPr>
          <p:txBody>
            <a:bodyPr wrap="square" rtlCol="0">
              <a:spAutoFit/>
            </a:bodyPr>
            <a:lstStyle/>
            <a:p>
              <a:r>
                <a:rPr lang="en-US" sz="3200" b="1" i="1">
                  <a:latin typeface="Arial Black" panose="020B0A04020102020204" pitchFamily="34" charset="0"/>
                </a:rPr>
                <a:t>Remote</a:t>
              </a:r>
              <a:endParaRPr lang="en-US" sz="2000" i="1"/>
            </a:p>
          </p:txBody>
        </p:sp>
      </p:grpSp>
      <p:grpSp>
        <p:nvGrpSpPr>
          <p:cNvPr id="51" name="Group 50">
            <a:extLst>
              <a:ext uri="{FF2B5EF4-FFF2-40B4-BE49-F238E27FC236}">
                <a16:creationId xmlns:a16="http://schemas.microsoft.com/office/drawing/2014/main" id="{7DAF9843-517D-4D07-84A0-865479EE48BB}"/>
              </a:ext>
            </a:extLst>
          </p:cNvPr>
          <p:cNvGrpSpPr/>
          <p:nvPr/>
        </p:nvGrpSpPr>
        <p:grpSpPr>
          <a:xfrm>
            <a:off x="8725507" y="2689105"/>
            <a:ext cx="1570163" cy="584775"/>
            <a:chOff x="1758110" y="3241503"/>
            <a:chExt cx="1570163" cy="584775"/>
          </a:xfrm>
        </p:grpSpPr>
        <p:grpSp>
          <p:nvGrpSpPr>
            <p:cNvPr id="52" name="Group 51">
              <a:extLst>
                <a:ext uri="{FF2B5EF4-FFF2-40B4-BE49-F238E27FC236}">
                  <a16:creationId xmlns:a16="http://schemas.microsoft.com/office/drawing/2014/main" id="{FCD01078-674C-4F99-846A-65A1732EAE02}"/>
                </a:ext>
              </a:extLst>
            </p:cNvPr>
            <p:cNvGrpSpPr/>
            <p:nvPr/>
          </p:nvGrpSpPr>
          <p:grpSpPr>
            <a:xfrm>
              <a:off x="1758110" y="3309148"/>
              <a:ext cx="1570163" cy="517130"/>
              <a:chOff x="3830525" y="4930483"/>
              <a:chExt cx="1570163" cy="476931"/>
            </a:xfrm>
          </p:grpSpPr>
          <p:sp>
            <p:nvSpPr>
              <p:cNvPr id="54" name="Parallelogram 53">
                <a:extLst>
                  <a:ext uri="{FF2B5EF4-FFF2-40B4-BE49-F238E27FC236}">
                    <a16:creationId xmlns:a16="http://schemas.microsoft.com/office/drawing/2014/main" id="{4A41D371-8A22-48F5-A538-1461274496CE}"/>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54">
                <a:extLst>
                  <a:ext uri="{FF2B5EF4-FFF2-40B4-BE49-F238E27FC236}">
                    <a16:creationId xmlns:a16="http://schemas.microsoft.com/office/drawing/2014/main" id="{840EE51B-E486-4064-854A-6DADB6E750FD}"/>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13F863ED-54B5-46F2-90B9-E0007817EB50}"/>
                </a:ext>
              </a:extLst>
            </p:cNvPr>
            <p:cNvSpPr txBox="1"/>
            <p:nvPr/>
          </p:nvSpPr>
          <p:spPr>
            <a:xfrm>
              <a:off x="1774775" y="3241503"/>
              <a:ext cx="1502760" cy="584775"/>
            </a:xfrm>
            <a:prstGeom prst="rect">
              <a:avLst/>
            </a:prstGeom>
            <a:noFill/>
          </p:spPr>
          <p:txBody>
            <a:bodyPr wrap="square" rtlCol="0">
              <a:spAutoFit/>
            </a:bodyPr>
            <a:lstStyle/>
            <a:p>
              <a:r>
                <a:rPr lang="en-US" sz="3200" b="1" i="1">
                  <a:latin typeface="Arial Black" panose="020B0A04020102020204" pitchFamily="34" charset="0"/>
                </a:rPr>
                <a:t>Local</a:t>
              </a:r>
              <a:endParaRPr lang="en-US" sz="2000" i="1"/>
            </a:p>
          </p:txBody>
        </p:sp>
      </p:grpSp>
      <p:grpSp>
        <p:nvGrpSpPr>
          <p:cNvPr id="56" name="Group 55">
            <a:extLst>
              <a:ext uri="{FF2B5EF4-FFF2-40B4-BE49-F238E27FC236}">
                <a16:creationId xmlns:a16="http://schemas.microsoft.com/office/drawing/2014/main" id="{2EF95BDC-B50F-4DBC-95FB-CD931E88B8F4}"/>
              </a:ext>
            </a:extLst>
          </p:cNvPr>
          <p:cNvGrpSpPr/>
          <p:nvPr/>
        </p:nvGrpSpPr>
        <p:grpSpPr>
          <a:xfrm>
            <a:off x="4574418" y="5157880"/>
            <a:ext cx="1570163" cy="584775"/>
            <a:chOff x="1758110" y="3241503"/>
            <a:chExt cx="1570163" cy="584775"/>
          </a:xfrm>
        </p:grpSpPr>
        <p:grpSp>
          <p:nvGrpSpPr>
            <p:cNvPr id="57" name="Group 56">
              <a:extLst>
                <a:ext uri="{FF2B5EF4-FFF2-40B4-BE49-F238E27FC236}">
                  <a16:creationId xmlns:a16="http://schemas.microsoft.com/office/drawing/2014/main" id="{B26525A4-6D73-47BC-AF06-9B704DA8BDAD}"/>
                </a:ext>
              </a:extLst>
            </p:cNvPr>
            <p:cNvGrpSpPr/>
            <p:nvPr/>
          </p:nvGrpSpPr>
          <p:grpSpPr>
            <a:xfrm>
              <a:off x="1758110" y="3309148"/>
              <a:ext cx="1570163" cy="517130"/>
              <a:chOff x="3830525" y="4930483"/>
              <a:chExt cx="1570163" cy="476931"/>
            </a:xfrm>
          </p:grpSpPr>
          <p:sp>
            <p:nvSpPr>
              <p:cNvPr id="59" name="Parallelogram 58">
                <a:extLst>
                  <a:ext uri="{FF2B5EF4-FFF2-40B4-BE49-F238E27FC236}">
                    <a16:creationId xmlns:a16="http://schemas.microsoft.com/office/drawing/2014/main" id="{A2905FF9-801A-480D-97EB-286760ADE66C}"/>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arallelogram 59">
                <a:extLst>
                  <a:ext uri="{FF2B5EF4-FFF2-40B4-BE49-F238E27FC236}">
                    <a16:creationId xmlns:a16="http://schemas.microsoft.com/office/drawing/2014/main" id="{8373CF2F-D29D-4692-B973-389A9C689258}"/>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28645A11-80A8-4021-BA89-40E97BA2663E}"/>
                </a:ext>
              </a:extLst>
            </p:cNvPr>
            <p:cNvSpPr txBox="1"/>
            <p:nvPr/>
          </p:nvSpPr>
          <p:spPr>
            <a:xfrm>
              <a:off x="1774775" y="3241503"/>
              <a:ext cx="1502760" cy="584775"/>
            </a:xfrm>
            <a:prstGeom prst="rect">
              <a:avLst/>
            </a:prstGeom>
            <a:noFill/>
          </p:spPr>
          <p:txBody>
            <a:bodyPr wrap="square" rtlCol="0">
              <a:spAutoFit/>
            </a:bodyPr>
            <a:lstStyle/>
            <a:p>
              <a:r>
                <a:rPr lang="en-US" sz="3200" b="1" i="1">
                  <a:latin typeface="Arial Black" panose="020B0A04020102020204" pitchFamily="34" charset="0"/>
                </a:rPr>
                <a:t>Clone</a:t>
              </a:r>
              <a:endParaRPr lang="en-US" sz="2000" i="1"/>
            </a:p>
          </p:txBody>
        </p:sp>
      </p:grpSp>
      <p:sp>
        <p:nvSpPr>
          <p:cNvPr id="3" name="Slide Number Placeholder 2">
            <a:extLst>
              <a:ext uri="{FF2B5EF4-FFF2-40B4-BE49-F238E27FC236}">
                <a16:creationId xmlns:a16="http://schemas.microsoft.com/office/drawing/2014/main" id="{12E9F5BB-45E8-40F2-9266-0A4BA473A892}"/>
              </a:ext>
            </a:extLst>
          </p:cNvPr>
          <p:cNvSpPr>
            <a:spLocks noGrp="1"/>
          </p:cNvSpPr>
          <p:nvPr>
            <p:ph type="sldNum" sz="quarter" idx="12"/>
          </p:nvPr>
        </p:nvSpPr>
        <p:spPr/>
        <p:txBody>
          <a:bodyPr/>
          <a:lstStyle/>
          <a:p>
            <a:fld id="{A50F061E-0E3F-4F09-842B-1F791245BDEB}" type="slidenum">
              <a:rPr lang="en-US" smtClean="0"/>
              <a:t>14</a:t>
            </a:fld>
            <a:endParaRPr lang="en-US"/>
          </a:p>
        </p:txBody>
      </p:sp>
    </p:spTree>
    <p:extLst>
      <p:ext uri="{BB962C8B-B14F-4D97-AF65-F5344CB8AC3E}">
        <p14:creationId xmlns:p14="http://schemas.microsoft.com/office/powerpoint/2010/main" val="3280344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a:t>One Time Setup, part 1</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838200" y="24350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Get a free account from github.com </a:t>
            </a:r>
          </a:p>
          <a:p>
            <a:endParaRPr lang="en-US">
              <a:hlinkClick r:id="rId3"/>
            </a:endParaRPr>
          </a:p>
          <a:p>
            <a:r>
              <a:rPr lang="en-US">
                <a:hlinkClick r:id="rId3"/>
              </a:rPr>
              <a:t>Download</a:t>
            </a:r>
            <a:r>
              <a:rPr lang="en-US"/>
              <a:t> &amp; install the program “git” </a:t>
            </a:r>
          </a:p>
          <a:p>
            <a:pPr lvl="1"/>
            <a:r>
              <a:rPr lang="en-US"/>
              <a:t>Note the folder where this installs. In Windows common places are C:\Users\jtpriest\AppData\Local\Programs\Git       </a:t>
            </a:r>
            <a:r>
              <a:rPr lang="en-US" i="1"/>
              <a:t>(change to your username) </a:t>
            </a:r>
            <a:r>
              <a:rPr lang="en-US"/>
              <a:t>C:\Program Files\Git</a:t>
            </a:r>
          </a:p>
          <a:p>
            <a:pPr lvl="1"/>
            <a:r>
              <a:rPr lang="en-US"/>
              <a:t>Accept all default settings and click through until installed. </a:t>
            </a:r>
          </a:p>
          <a:p>
            <a:endParaRPr lang="en-US"/>
          </a:p>
          <a:p>
            <a:endParaRPr lang="en-US"/>
          </a:p>
        </p:txBody>
      </p:sp>
      <p:sp>
        <p:nvSpPr>
          <p:cNvPr id="5" name="Slide Number Placeholder 4">
            <a:extLst>
              <a:ext uri="{FF2B5EF4-FFF2-40B4-BE49-F238E27FC236}">
                <a16:creationId xmlns:a16="http://schemas.microsoft.com/office/drawing/2014/main" id="{867087C7-5FDF-4790-83FF-F72DEACED17B}"/>
              </a:ext>
            </a:extLst>
          </p:cNvPr>
          <p:cNvSpPr>
            <a:spLocks noGrp="1"/>
          </p:cNvSpPr>
          <p:nvPr>
            <p:ph type="sldNum" sz="quarter" idx="12"/>
          </p:nvPr>
        </p:nvSpPr>
        <p:spPr/>
        <p:txBody>
          <a:bodyPr/>
          <a:lstStyle/>
          <a:p>
            <a:fld id="{A50F061E-0E3F-4F09-842B-1F791245BDEB}" type="slidenum">
              <a:rPr lang="en-US" smtClean="0"/>
              <a:t>15</a:t>
            </a:fld>
            <a:endParaRPr lang="en-US"/>
          </a:p>
        </p:txBody>
      </p:sp>
    </p:spTree>
    <p:extLst>
      <p:ext uri="{BB962C8B-B14F-4D97-AF65-F5344CB8AC3E}">
        <p14:creationId xmlns:p14="http://schemas.microsoft.com/office/powerpoint/2010/main" val="350022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780221" y="1319048"/>
            <a:ext cx="10631557" cy="609462"/>
          </a:xfrm>
        </p:spPr>
        <p:txBody>
          <a:bodyPr>
            <a:normAutofit/>
          </a:bodyPr>
          <a:lstStyle/>
          <a:p>
            <a:pPr marL="0" indent="0" algn="ctr">
              <a:buNone/>
            </a:pPr>
            <a:r>
              <a:rPr lang="en-US" sz="3200" b="1"/>
              <a:t>One Time Setup, part 2</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288235" y="2095932"/>
            <a:ext cx="6708913" cy="467261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In RStudio, under Tools, -&gt; Global Options -&gt;“Git/SVN” </a:t>
            </a:r>
          </a:p>
          <a:p>
            <a:pPr lvl="1"/>
            <a:r>
              <a:rPr lang="en-US" sz="2000"/>
              <a:t>In the window that pops up, select “Enable version control interface for RStudio projects”. </a:t>
            </a:r>
          </a:p>
          <a:p>
            <a:pPr lvl="1"/>
            <a:r>
              <a:rPr lang="en-US" sz="2000"/>
              <a:t>Under “Git executable” click browse and select the correct folder noted before. Select the git.exe file, typically found in folder “bin”. </a:t>
            </a:r>
          </a:p>
          <a:p>
            <a:pPr lvl="1"/>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Next click “Create RSA Key”. Note folder location. Give it a memorable password, then click Create. Once it is done, you’ll see some random art and file info. Click Close. </a:t>
            </a:r>
          </a:p>
          <a:p>
            <a:pPr lvl="1"/>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Now you’ll want to open up and view this key. Click the small blue “View public key”. At this point you’ll see some random text that starts with “</a:t>
            </a:r>
            <a:r>
              <a:rPr kumimoji="0" lang="en-US" altLang="en-US" sz="2000" b="0" i="0" u="none" strike="noStrike" cap="none" normalizeH="0" baseline="0" err="1">
                <a:ln>
                  <a:noFill/>
                </a:ln>
                <a:solidFill>
                  <a:schemeClr val="tx1"/>
                </a:solidFill>
                <a:effectLst/>
                <a:ea typeface="Calibri" panose="020F0502020204030204" pitchFamily="34" charset="0"/>
                <a:cs typeface="Times New Roman" panose="02020603050405020304" pitchFamily="18" charset="0"/>
              </a:rPr>
              <a:t>ssh-rsa</a:t>
            </a:r>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 Copy this! </a:t>
            </a:r>
            <a:endParaRPr lang="en-US" sz="2000"/>
          </a:p>
          <a:p>
            <a:r>
              <a:rPr lang="en-US" sz="2400"/>
              <a:t>Open up github.com and go to your </a:t>
            </a:r>
            <a:r>
              <a:rPr lang="en-US" sz="2400">
                <a:hlinkClick r:id="rId3"/>
              </a:rPr>
              <a:t>profile settings</a:t>
            </a:r>
            <a:endParaRPr lang="en-US" sz="2400"/>
          </a:p>
          <a:p>
            <a:pPr lvl="1"/>
            <a:r>
              <a:rPr lang="en-US" sz="2000"/>
              <a:t>Click on “SSH and GPG keys” on the left. Click the green “New SSH key” button. Paste the key from RStudio in the key section. Give this key a unique title describing which computer you’re using. </a:t>
            </a:r>
          </a:p>
        </p:txBody>
      </p:sp>
      <p:pic>
        <p:nvPicPr>
          <p:cNvPr id="16" name="Picture 15">
            <a:extLst>
              <a:ext uri="{FF2B5EF4-FFF2-40B4-BE49-F238E27FC236}">
                <a16:creationId xmlns:a16="http://schemas.microsoft.com/office/drawing/2014/main" id="{0B282229-3053-4CA9-BB64-A0A491DA1377}"/>
              </a:ext>
            </a:extLst>
          </p:cNvPr>
          <p:cNvPicPr/>
          <p:nvPr/>
        </p:nvPicPr>
        <p:blipFill>
          <a:blip r:embed="rId4"/>
          <a:stretch>
            <a:fillRect/>
          </a:stretch>
        </p:blipFill>
        <p:spPr>
          <a:xfrm>
            <a:off x="7964026" y="2095932"/>
            <a:ext cx="3518336" cy="3443020"/>
          </a:xfrm>
          <a:prstGeom prst="rect">
            <a:avLst/>
          </a:prstGeom>
        </p:spPr>
      </p:pic>
      <p:pic>
        <p:nvPicPr>
          <p:cNvPr id="2055" name="Picture 3">
            <a:extLst>
              <a:ext uri="{FF2B5EF4-FFF2-40B4-BE49-F238E27FC236}">
                <a16:creationId xmlns:a16="http://schemas.microsoft.com/office/drawing/2014/main" id="{7475D7C8-4C02-4CBE-9C88-208582EDA6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1175" y="2657414"/>
            <a:ext cx="3222625" cy="17748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4">
            <a:extLst>
              <a:ext uri="{FF2B5EF4-FFF2-40B4-BE49-F238E27FC236}">
                <a16:creationId xmlns:a16="http://schemas.microsoft.com/office/drawing/2014/main" id="{C1834F67-DEAA-4F0F-A7BA-85BD2B7DFC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4026" y="2095932"/>
            <a:ext cx="3518336" cy="34458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7925200-CC39-42C2-A002-6CF3DC952FDC}"/>
              </a:ext>
            </a:extLst>
          </p:cNvPr>
          <p:cNvCxnSpPr/>
          <p:nvPr/>
        </p:nvCxnSpPr>
        <p:spPr>
          <a:xfrm flipH="1">
            <a:off x="8863446" y="1778799"/>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2C2706-4822-4007-85C8-F0E11286B40E}"/>
              </a:ext>
            </a:extLst>
          </p:cNvPr>
          <p:cNvCxnSpPr/>
          <p:nvPr/>
        </p:nvCxnSpPr>
        <p:spPr>
          <a:xfrm flipH="1">
            <a:off x="10813473" y="212461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CA55C1F-512F-4472-AB1E-5FAE7C0E3B0D}"/>
              </a:ext>
            </a:extLst>
          </p:cNvPr>
          <p:cNvCxnSpPr>
            <a:cxnSpLocks/>
          </p:cNvCxnSpPr>
          <p:nvPr/>
        </p:nvCxnSpPr>
        <p:spPr>
          <a:xfrm flipH="1" flipV="1">
            <a:off x="9045308" y="373542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C5FA44B-378D-41FE-9769-7B561FBB616B}"/>
              </a:ext>
            </a:extLst>
          </p:cNvPr>
          <p:cNvSpPr>
            <a:spLocks noGrp="1"/>
          </p:cNvSpPr>
          <p:nvPr>
            <p:ph type="sldNum" sz="quarter" idx="12"/>
          </p:nvPr>
        </p:nvSpPr>
        <p:spPr/>
        <p:txBody>
          <a:bodyPr/>
          <a:lstStyle/>
          <a:p>
            <a:fld id="{A50F061E-0E3F-4F09-842B-1F791245BDEB}" type="slidenum">
              <a:rPr lang="en-US" smtClean="0"/>
              <a:t>16</a:t>
            </a:fld>
            <a:endParaRPr lang="en-US"/>
          </a:p>
        </p:txBody>
      </p:sp>
    </p:spTree>
    <p:extLst>
      <p:ext uri="{BB962C8B-B14F-4D97-AF65-F5344CB8AC3E}">
        <p14:creationId xmlns:p14="http://schemas.microsoft.com/office/powerpoint/2010/main" val="15778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5"/>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a:t>One Time Setup, part 3</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457200" y="2435087"/>
            <a:ext cx="10896600" cy="32017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In RStudio, install and load package “</a:t>
            </a:r>
            <a:r>
              <a:rPr lang="en-US" err="1"/>
              <a:t>usethis</a:t>
            </a:r>
            <a:r>
              <a:rPr lang="en-US"/>
              <a:t>”. Run this code</a:t>
            </a:r>
          </a:p>
          <a:p>
            <a:pPr marL="457200" indent="-457200">
              <a:buNone/>
            </a:pPr>
            <a:r>
              <a:rPr lang="en-US" sz="2000">
                <a:latin typeface="Consolas" panose="020B0609020204030204" pitchFamily="49" charset="0"/>
              </a:rPr>
              <a:t>	library(</a:t>
            </a:r>
            <a:r>
              <a:rPr lang="en-US" sz="2000" err="1">
                <a:latin typeface="Consolas" panose="020B0609020204030204" pitchFamily="49" charset="0"/>
              </a:rPr>
              <a:t>usethis</a:t>
            </a:r>
            <a:r>
              <a:rPr lang="en-US" sz="2000">
                <a:latin typeface="Consolas" panose="020B0609020204030204" pitchFamily="49" charset="0"/>
              </a:rPr>
              <a:t>)</a:t>
            </a:r>
          </a:p>
          <a:p>
            <a:pPr marL="457200" indent="-457200">
              <a:buNone/>
            </a:pPr>
            <a:r>
              <a:rPr lang="en-US" sz="2000">
                <a:latin typeface="Consolas" panose="020B0609020204030204" pitchFamily="49" charset="0"/>
              </a:rPr>
              <a:t>	</a:t>
            </a:r>
            <a:r>
              <a:rPr lang="en-US" sz="2000" err="1">
                <a:latin typeface="Consolas" panose="020B0609020204030204" pitchFamily="49" charset="0"/>
              </a:rPr>
              <a:t>use_git_config</a:t>
            </a:r>
            <a:r>
              <a:rPr lang="en-US" sz="2000">
                <a:latin typeface="Consolas" panose="020B0609020204030204" pitchFamily="49" charset="0"/>
              </a:rPr>
              <a:t>(user.name = “Your Name”, </a:t>
            </a:r>
            <a:r>
              <a:rPr lang="en-US" sz="2000" err="1">
                <a:latin typeface="Consolas" panose="020B0609020204030204" pitchFamily="49" charset="0"/>
              </a:rPr>
              <a:t>user.email</a:t>
            </a:r>
            <a:r>
              <a:rPr lang="en-US" sz="2000">
                <a:latin typeface="Consolas" panose="020B0609020204030204" pitchFamily="49" charset="0"/>
              </a:rPr>
              <a:t> = “your.email@alaska.gov”) </a:t>
            </a:r>
          </a:p>
          <a:p>
            <a:pPr marL="457200" indent="-457200">
              <a:buNone/>
            </a:pPr>
            <a:r>
              <a:rPr lang="en-US" sz="2000">
                <a:latin typeface="Consolas" panose="020B0609020204030204" pitchFamily="49" charset="0"/>
              </a:rPr>
              <a:t>	</a:t>
            </a:r>
            <a:r>
              <a:rPr lang="en-US" sz="2000" err="1">
                <a:latin typeface="Consolas" panose="020B0609020204030204" pitchFamily="49" charset="0"/>
              </a:rPr>
              <a:t>git_sitrep</a:t>
            </a:r>
            <a:r>
              <a:rPr lang="en-US" sz="2000">
                <a:latin typeface="Consolas" panose="020B0609020204030204" pitchFamily="49" charset="0"/>
              </a:rPr>
              <a:t>() # This shows current name, directory, and other settings</a:t>
            </a:r>
          </a:p>
          <a:p>
            <a:endParaRPr lang="en-US"/>
          </a:p>
          <a:p>
            <a:endParaRPr lang="en-US"/>
          </a:p>
        </p:txBody>
      </p:sp>
      <p:cxnSp>
        <p:nvCxnSpPr>
          <p:cNvPr id="10" name="Straight Connector 9">
            <a:extLst>
              <a:ext uri="{FF2B5EF4-FFF2-40B4-BE49-F238E27FC236}">
                <a16:creationId xmlns:a16="http://schemas.microsoft.com/office/drawing/2014/main" id="{BF6F813C-C3C0-46FD-BFB3-8E3EEE96A357}"/>
              </a:ext>
            </a:extLst>
          </p:cNvPr>
          <p:cNvCxnSpPr/>
          <p:nvPr/>
        </p:nvCxnSpPr>
        <p:spPr>
          <a:xfrm>
            <a:off x="1053296" y="4467828"/>
            <a:ext cx="3171463" cy="0"/>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DB90E7-E9D8-446B-9BB2-A468A6F07076}"/>
              </a:ext>
            </a:extLst>
          </p:cNvPr>
          <p:cNvCxnSpPr>
            <a:cxnSpLocks/>
          </p:cNvCxnSpPr>
          <p:nvPr/>
        </p:nvCxnSpPr>
        <p:spPr>
          <a:xfrm>
            <a:off x="4782273" y="4226689"/>
            <a:ext cx="1502780" cy="0"/>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04B4E9-9119-4304-91FF-1CE619708FFC}"/>
              </a:ext>
            </a:extLst>
          </p:cNvPr>
          <p:cNvSpPr txBox="1"/>
          <p:nvPr/>
        </p:nvSpPr>
        <p:spPr>
          <a:xfrm rot="21357907">
            <a:off x="3946967" y="5606227"/>
            <a:ext cx="5648446" cy="523220"/>
          </a:xfrm>
          <a:prstGeom prst="rect">
            <a:avLst/>
          </a:prstGeom>
          <a:noFill/>
        </p:spPr>
        <p:txBody>
          <a:bodyPr wrap="square" rtlCol="0">
            <a:spAutoFit/>
          </a:bodyPr>
          <a:lstStyle/>
          <a:p>
            <a:pPr algn="ctr"/>
            <a:r>
              <a:rPr lang="en-US" sz="2800" i="1"/>
              <a:t>Yes, you do have to change these!</a:t>
            </a:r>
          </a:p>
        </p:txBody>
      </p:sp>
      <p:cxnSp>
        <p:nvCxnSpPr>
          <p:cNvPr id="14" name="Straight Connector 13">
            <a:extLst>
              <a:ext uri="{FF2B5EF4-FFF2-40B4-BE49-F238E27FC236}">
                <a16:creationId xmlns:a16="http://schemas.microsoft.com/office/drawing/2014/main" id="{6CF58861-35BB-4843-BBEE-F3A46231ED6C}"/>
              </a:ext>
            </a:extLst>
          </p:cNvPr>
          <p:cNvCxnSpPr>
            <a:cxnSpLocks/>
          </p:cNvCxnSpPr>
          <p:nvPr/>
        </p:nvCxnSpPr>
        <p:spPr>
          <a:xfrm flipV="1">
            <a:off x="4479403" y="5956480"/>
            <a:ext cx="4734366" cy="351723"/>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52FDE0E8-1C37-47BB-9E09-5DF68CF38BE3}"/>
              </a:ext>
            </a:extLst>
          </p:cNvPr>
          <p:cNvSpPr>
            <a:spLocks noGrp="1"/>
          </p:cNvSpPr>
          <p:nvPr>
            <p:ph type="sldNum" sz="quarter" idx="12"/>
          </p:nvPr>
        </p:nvSpPr>
        <p:spPr/>
        <p:txBody>
          <a:bodyPr/>
          <a:lstStyle/>
          <a:p>
            <a:fld id="{A50F061E-0E3F-4F09-842B-1F791245BDEB}" type="slidenum">
              <a:rPr lang="en-US" smtClean="0"/>
              <a:t>17</a:t>
            </a:fld>
            <a:endParaRPr lang="en-US"/>
          </a:p>
        </p:txBody>
      </p:sp>
    </p:spTree>
    <p:extLst>
      <p:ext uri="{BB962C8B-B14F-4D97-AF65-F5344CB8AC3E}">
        <p14:creationId xmlns:p14="http://schemas.microsoft.com/office/powerpoint/2010/main" val="414254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F953-AC0F-4EDD-BFBF-B3A4B9A23827}"/>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DEEA0F68-24A0-49B2-9083-A95D27982328}"/>
              </a:ext>
            </a:extLst>
          </p:cNvPr>
          <p:cNvSpPr>
            <a:spLocks noGrp="1"/>
          </p:cNvSpPr>
          <p:nvPr>
            <p:ph idx="1"/>
          </p:nvPr>
        </p:nvSpPr>
        <p:spPr>
          <a:xfrm>
            <a:off x="279918" y="2845837"/>
            <a:ext cx="11644604" cy="3331126"/>
          </a:xfrm>
        </p:spPr>
        <p:txBody>
          <a:bodyPr>
            <a:normAutofit/>
          </a:bodyPr>
          <a:lstStyle/>
          <a:p>
            <a:pPr marL="0" indent="0" algn="ctr">
              <a:buNone/>
            </a:pPr>
            <a:r>
              <a:rPr lang="en-US" sz="4400" b="1" i="1"/>
              <a:t>Setup complete!</a:t>
            </a:r>
          </a:p>
          <a:p>
            <a:pPr marL="0" indent="0" algn="ctr">
              <a:buNone/>
            </a:pPr>
            <a:r>
              <a:rPr lang="en-US" sz="3600"/>
              <a:t>Only a little painful and you’ll never have to do that again!</a:t>
            </a:r>
          </a:p>
        </p:txBody>
      </p:sp>
      <p:sp>
        <p:nvSpPr>
          <p:cNvPr id="4" name="Slide Number Placeholder 3">
            <a:extLst>
              <a:ext uri="{FF2B5EF4-FFF2-40B4-BE49-F238E27FC236}">
                <a16:creationId xmlns:a16="http://schemas.microsoft.com/office/drawing/2014/main" id="{517616B1-0CA9-4EAB-B41B-1869F6696CFB}"/>
              </a:ext>
            </a:extLst>
          </p:cNvPr>
          <p:cNvSpPr>
            <a:spLocks noGrp="1"/>
          </p:cNvSpPr>
          <p:nvPr>
            <p:ph type="sldNum" sz="quarter" idx="12"/>
          </p:nvPr>
        </p:nvSpPr>
        <p:spPr/>
        <p:txBody>
          <a:bodyPr/>
          <a:lstStyle/>
          <a:p>
            <a:fld id="{A50F061E-0E3F-4F09-842B-1F791245BDEB}" type="slidenum">
              <a:rPr lang="en-US" smtClean="0"/>
              <a:t>18</a:t>
            </a:fld>
            <a:endParaRPr lang="en-US"/>
          </a:p>
        </p:txBody>
      </p:sp>
    </p:spTree>
    <p:extLst>
      <p:ext uri="{BB962C8B-B14F-4D97-AF65-F5344CB8AC3E}">
        <p14:creationId xmlns:p14="http://schemas.microsoft.com/office/powerpoint/2010/main" val="2726240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10041"/>
            <a:ext cx="11449879" cy="3118224"/>
          </a:xfrm>
        </p:spPr>
        <p:txBody>
          <a:bodyPr vert="horz" lIns="91440" tIns="45720" rIns="91440" bIns="45720" rtlCol="0" anchor="t">
            <a:normAutofit lnSpcReduction="10000"/>
          </a:bodyPr>
          <a:lstStyle/>
          <a:p>
            <a:pPr marL="0" indent="0">
              <a:buNone/>
            </a:pPr>
            <a:r>
              <a:rPr lang="en-US" b="1"/>
              <a:t>How to set up a new project to work in</a:t>
            </a:r>
          </a:p>
          <a:p>
            <a:pPr marL="0" indent="0">
              <a:buNone/>
            </a:pPr>
            <a:r>
              <a:rPr lang="en-US" i="1"/>
              <a:t>Step 1 – Create/choose repo on github.com </a:t>
            </a:r>
            <a:endParaRPr lang="en-US" i="1">
              <a:cs typeface="Calibri"/>
            </a:endParaRPr>
          </a:p>
          <a:p>
            <a:pPr marL="0" indent="0">
              <a:buNone/>
            </a:pPr>
            <a:endParaRPr lang="en-US"/>
          </a:p>
          <a:p>
            <a:r>
              <a:rPr lang="en-US"/>
              <a:t>Project already exists on GitHub (“clone” it to your computer)</a:t>
            </a:r>
            <a:endParaRPr lang="en-US">
              <a:cs typeface="Calibri"/>
            </a:endParaRPr>
          </a:p>
          <a:p>
            <a:pPr lvl="1"/>
            <a:r>
              <a:rPr lang="en-US"/>
              <a:t>Go to repo webpage on GitHub and copy entire URL at the top (e.g., </a:t>
            </a:r>
            <a:r>
              <a:rPr lang="en-US">
                <a:hlinkClick r:id="rId2"/>
              </a:rPr>
              <a:t>https://github.com/commfish/Chilkat_Sockeye</a:t>
            </a:r>
            <a:r>
              <a:rPr lang="en-US"/>
              <a:t>); or</a:t>
            </a:r>
            <a:endParaRPr lang="en-US">
              <a:cs typeface="Calibri"/>
            </a:endParaRPr>
          </a:p>
          <a:p>
            <a:pPr lvl="1"/>
            <a:r>
              <a:rPr lang="en-US">
                <a:ea typeface="+mn-lt"/>
                <a:cs typeface="+mn-lt"/>
              </a:rPr>
              <a:t>Click on green code button in the repo (</a:t>
            </a:r>
            <a:r>
              <a:rPr lang="en-US">
                <a:ea typeface="+mn-lt"/>
                <a:cs typeface="+mn-lt"/>
                <a:hlinkClick r:id="rId3" invalidUrl="https://"/>
              </a:rPr>
              <a:t>https://</a:t>
            </a:r>
            <a:r>
              <a:rPr lang="en-US">
                <a:ea typeface="+mn-lt"/>
                <a:cs typeface="+mn-lt"/>
              </a:rPr>
              <a:t>...) OR</a:t>
            </a:r>
            <a:endParaRPr lang="en-US">
              <a:cs typeface="Calibri" panose="020F0502020204030204"/>
            </a:endParaRPr>
          </a:p>
        </p:txBody>
      </p:sp>
      <p:sp>
        <p:nvSpPr>
          <p:cNvPr id="4" name="Slide Number Placeholder 3">
            <a:extLst>
              <a:ext uri="{FF2B5EF4-FFF2-40B4-BE49-F238E27FC236}">
                <a16:creationId xmlns:a16="http://schemas.microsoft.com/office/drawing/2014/main" id="{D4BA74B2-F615-4209-B684-556B777A90B8}"/>
              </a:ext>
            </a:extLst>
          </p:cNvPr>
          <p:cNvSpPr>
            <a:spLocks noGrp="1"/>
          </p:cNvSpPr>
          <p:nvPr>
            <p:ph type="sldNum" sz="quarter" idx="12"/>
          </p:nvPr>
        </p:nvSpPr>
        <p:spPr/>
        <p:txBody>
          <a:bodyPr/>
          <a:lstStyle/>
          <a:p>
            <a:fld id="{A50F061E-0E3F-4F09-842B-1F791245BDEB}" type="slidenum">
              <a:rPr lang="en-US" smtClean="0"/>
              <a:t>19</a:t>
            </a:fld>
            <a:endParaRPr lang="en-US"/>
          </a:p>
        </p:txBody>
      </p:sp>
      <p:sp>
        <p:nvSpPr>
          <p:cNvPr id="8" name="Content Placeholder 2">
            <a:extLst>
              <a:ext uri="{FF2B5EF4-FFF2-40B4-BE49-F238E27FC236}">
                <a16:creationId xmlns:a16="http://schemas.microsoft.com/office/drawing/2014/main" id="{567969D5-E507-4685-8BC7-AB1AA30162C7}"/>
              </a:ext>
            </a:extLst>
          </p:cNvPr>
          <p:cNvSpPr txBox="1">
            <a:spLocks/>
          </p:cNvSpPr>
          <p:nvPr/>
        </p:nvSpPr>
        <p:spPr>
          <a:xfrm>
            <a:off x="374288" y="4080057"/>
            <a:ext cx="11449879" cy="31182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a:cs typeface="Calibri"/>
            </a:endParaRPr>
          </a:p>
          <a:p>
            <a:r>
              <a:rPr lang="en-US"/>
              <a:t>Create a new project</a:t>
            </a:r>
            <a:endParaRPr lang="en-US">
              <a:cs typeface="Calibri"/>
            </a:endParaRPr>
          </a:p>
          <a:p>
            <a:pPr lvl="1"/>
            <a:r>
              <a:rPr lang="en-US"/>
              <a:t>While logged in, click green “New” repo button or go to </a:t>
            </a:r>
            <a:r>
              <a:rPr lang="en-US">
                <a:hlinkClick r:id="rId4"/>
              </a:rPr>
              <a:t>https://github.com/new</a:t>
            </a:r>
            <a:endParaRPr lang="en-US"/>
          </a:p>
          <a:p>
            <a:pPr lvl="1"/>
            <a:r>
              <a:rPr lang="en-US"/>
              <a:t>Give it a name, chose public/private, add readme, (optional license &amp; </a:t>
            </a:r>
            <a:r>
              <a:rPr lang="en-US" err="1"/>
              <a:t>gitignore</a:t>
            </a:r>
            <a:r>
              <a:rPr lang="en-US"/>
              <a:t>)</a:t>
            </a:r>
            <a:endParaRPr lang="en-US">
              <a:cs typeface="Calibri"/>
            </a:endParaRPr>
          </a:p>
          <a:p>
            <a:pPr lvl="1"/>
            <a:r>
              <a:rPr lang="en-US"/>
              <a:t>Copy entire URL at top</a:t>
            </a:r>
            <a:endParaRPr lang="en-US">
              <a:cs typeface="Calibri"/>
            </a:endParaRPr>
          </a:p>
        </p:txBody>
      </p:sp>
    </p:spTree>
    <p:extLst>
      <p:ext uri="{BB962C8B-B14F-4D97-AF65-F5344CB8AC3E}">
        <p14:creationId xmlns:p14="http://schemas.microsoft.com/office/powerpoint/2010/main" val="11516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38DF-36E1-4013-AD84-B8327CFFF800}"/>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6CC1051A-6869-4087-82B9-72F166B22AA8}"/>
              </a:ext>
            </a:extLst>
          </p:cNvPr>
          <p:cNvSpPr>
            <a:spLocks noGrp="1"/>
          </p:cNvSpPr>
          <p:nvPr>
            <p:ph idx="1"/>
          </p:nvPr>
        </p:nvSpPr>
        <p:spPr>
          <a:xfrm>
            <a:off x="2315444" y="1704321"/>
            <a:ext cx="8382000" cy="4351338"/>
          </a:xfrm>
        </p:spPr>
        <p:txBody>
          <a:bodyPr vert="horz" lIns="91440" tIns="45720" rIns="91440" bIns="45720" rtlCol="0" anchor="t">
            <a:normAutofit lnSpcReduction="10000"/>
          </a:bodyPr>
          <a:lstStyle/>
          <a:p>
            <a:pPr marL="0" indent="0">
              <a:buNone/>
            </a:pPr>
            <a:r>
              <a:rPr lang="en-US" sz="4800"/>
              <a:t>1 – What is GitHub</a:t>
            </a:r>
          </a:p>
          <a:p>
            <a:pPr marL="0" indent="0">
              <a:buNone/>
            </a:pPr>
            <a:r>
              <a:rPr lang="en-US" sz="4800"/>
              <a:t>2  – But why? </a:t>
            </a:r>
            <a:endParaRPr lang="en-US" sz="4800">
              <a:cs typeface="Calibri"/>
            </a:endParaRPr>
          </a:p>
          <a:p>
            <a:pPr marL="0" indent="0">
              <a:buNone/>
            </a:pPr>
            <a:r>
              <a:rPr lang="en-US" sz="4800"/>
              <a:t>3  – How can I use GitHub</a:t>
            </a:r>
            <a:endParaRPr lang="en-US" sz="4800">
              <a:cs typeface="Calibri"/>
            </a:endParaRPr>
          </a:p>
          <a:p>
            <a:pPr marL="0" indent="0">
              <a:buNone/>
            </a:pPr>
            <a:r>
              <a:rPr lang="en-US" sz="4800"/>
              <a:t>4  – Show me the demo!</a:t>
            </a:r>
            <a:endParaRPr lang="en-US" sz="4800">
              <a:cs typeface="Calibri"/>
            </a:endParaRPr>
          </a:p>
          <a:p>
            <a:pPr marL="914400" indent="-914400">
              <a:buNone/>
            </a:pPr>
            <a:r>
              <a:rPr lang="en-US" sz="4800"/>
              <a:t>5  – Concluding Thoughts /</a:t>
            </a:r>
            <a:br>
              <a:rPr lang="en-US" sz="4800"/>
            </a:br>
            <a:r>
              <a:rPr lang="en-US" sz="4800"/>
              <a:t>Best Practices / Resources</a:t>
            </a:r>
            <a:endParaRPr lang="en-US" sz="4400"/>
          </a:p>
          <a:p>
            <a:pPr marL="742950" indent="-742950">
              <a:buAutoNum type="arabicPlain" startAt="5"/>
            </a:pPr>
            <a:endParaRPr lang="en-US" sz="4400"/>
          </a:p>
        </p:txBody>
      </p:sp>
      <p:sp>
        <p:nvSpPr>
          <p:cNvPr id="4" name="Slide Number Placeholder 3">
            <a:extLst>
              <a:ext uri="{FF2B5EF4-FFF2-40B4-BE49-F238E27FC236}">
                <a16:creationId xmlns:a16="http://schemas.microsoft.com/office/drawing/2014/main" id="{61CCB513-016D-4F9E-BF33-F5C50AF2A746}"/>
              </a:ext>
            </a:extLst>
          </p:cNvPr>
          <p:cNvSpPr>
            <a:spLocks noGrp="1"/>
          </p:cNvSpPr>
          <p:nvPr>
            <p:ph type="sldNum" sz="quarter" idx="12"/>
          </p:nvPr>
        </p:nvSpPr>
        <p:spPr/>
        <p:txBody>
          <a:bodyPr/>
          <a:lstStyle/>
          <a:p>
            <a:fld id="{A50F061E-0E3F-4F09-842B-1F791245BDEB}" type="slidenum">
              <a:rPr lang="en-US" smtClean="0"/>
              <a:t>2</a:t>
            </a:fld>
            <a:endParaRPr lang="en-US"/>
          </a:p>
        </p:txBody>
      </p:sp>
    </p:spTree>
    <p:extLst>
      <p:ext uri="{BB962C8B-B14F-4D97-AF65-F5344CB8AC3E}">
        <p14:creationId xmlns:p14="http://schemas.microsoft.com/office/powerpoint/2010/main" val="2995544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39348"/>
            <a:ext cx="6907697" cy="4984837"/>
          </a:xfrm>
        </p:spPr>
        <p:txBody>
          <a:bodyPr vert="horz" lIns="91440" tIns="45720" rIns="91440" bIns="45720" rtlCol="0" anchor="t">
            <a:normAutofit fontScale="92500" lnSpcReduction="20000"/>
          </a:bodyPr>
          <a:lstStyle/>
          <a:p>
            <a:pPr marL="0" indent="0">
              <a:buNone/>
            </a:pPr>
            <a:r>
              <a:rPr lang="en-US" sz="3000" b="1"/>
              <a:t>How to set up a new project to work in (cloned project)</a:t>
            </a:r>
          </a:p>
          <a:p>
            <a:pPr marL="0" indent="0">
              <a:buNone/>
            </a:pPr>
            <a:r>
              <a:rPr lang="en-US" i="1"/>
              <a:t>Step 2 – Connect RStudio </a:t>
            </a:r>
            <a:r>
              <a:rPr lang="en-US" i="1" err="1"/>
              <a:t>Rproject</a:t>
            </a:r>
            <a:r>
              <a:rPr lang="en-US" i="1"/>
              <a:t> to the repo</a:t>
            </a:r>
            <a:endParaRPr lang="en-US" i="1">
              <a:cs typeface="Calibri"/>
            </a:endParaRPr>
          </a:p>
          <a:p>
            <a:pPr marL="0" indent="0">
              <a:buNone/>
            </a:pPr>
            <a:endParaRPr lang="en-US"/>
          </a:p>
          <a:p>
            <a:pPr>
              <a:spcAft>
                <a:spcPts val="1200"/>
              </a:spcAft>
            </a:pPr>
            <a:r>
              <a:rPr lang="en-US"/>
              <a:t>Open RStudio. Click File -&gt; New Project -&gt; Version Control -&gt; Git. Paste in the github.com address into the Repository URL (</a:t>
            </a:r>
            <a:r>
              <a:rPr lang="en-US">
                <a:hlinkClick r:id="rId2"/>
              </a:rPr>
              <a:t>https://github.com/commfish/Chilkat_Sockeye</a:t>
            </a:r>
            <a:r>
              <a:rPr lang="en-US"/>
              <a:t>)</a:t>
            </a:r>
            <a:endParaRPr lang="en-US">
              <a:cs typeface="Calibri"/>
            </a:endParaRPr>
          </a:p>
          <a:p>
            <a:pPr>
              <a:spcAft>
                <a:spcPts val="1200"/>
              </a:spcAft>
            </a:pPr>
            <a:r>
              <a:rPr lang="en-US"/>
              <a:t>It auto fills Project Directory Name (this will be local folder name; change if you like). Set the directory where this folder will be. Open in a new RStudio session (or not). </a:t>
            </a:r>
            <a:endParaRPr lang="en-US">
              <a:cs typeface="Calibri"/>
            </a:endParaRPr>
          </a:p>
          <a:p>
            <a:r>
              <a:rPr lang="en-US"/>
              <a:t>Click Create Project and all files on GitHub repo will sync. If large project, might take a few min.</a:t>
            </a:r>
            <a:endParaRPr lang="en-US">
              <a:cs typeface="Calibri"/>
            </a:endParaRPr>
          </a:p>
        </p:txBody>
      </p:sp>
      <p:pic>
        <p:nvPicPr>
          <p:cNvPr id="7" name="Picture 6">
            <a:extLst>
              <a:ext uri="{FF2B5EF4-FFF2-40B4-BE49-F238E27FC236}">
                <a16:creationId xmlns:a16="http://schemas.microsoft.com/office/drawing/2014/main" id="{5D254D1F-10B1-4E7B-8804-68DEACC8A6F9}"/>
              </a:ext>
            </a:extLst>
          </p:cNvPr>
          <p:cNvPicPr>
            <a:picLocks noChangeAspect="1"/>
          </p:cNvPicPr>
          <p:nvPr/>
        </p:nvPicPr>
        <p:blipFill>
          <a:blip r:embed="rId3"/>
          <a:stretch>
            <a:fillRect/>
          </a:stretch>
        </p:blipFill>
        <p:spPr>
          <a:xfrm>
            <a:off x="7322989" y="2230649"/>
            <a:ext cx="4603138" cy="3255688"/>
          </a:xfrm>
          <a:prstGeom prst="rect">
            <a:avLst/>
          </a:prstGeom>
        </p:spPr>
      </p:pic>
      <p:pic>
        <p:nvPicPr>
          <p:cNvPr id="9" name="Picture 8">
            <a:extLst>
              <a:ext uri="{FF2B5EF4-FFF2-40B4-BE49-F238E27FC236}">
                <a16:creationId xmlns:a16="http://schemas.microsoft.com/office/drawing/2014/main" id="{A58D63EE-4F76-4FA1-B4D9-26A04820E401}"/>
              </a:ext>
            </a:extLst>
          </p:cNvPr>
          <p:cNvPicPr>
            <a:picLocks noChangeAspect="1"/>
          </p:cNvPicPr>
          <p:nvPr/>
        </p:nvPicPr>
        <p:blipFill>
          <a:blip r:embed="rId4"/>
          <a:stretch>
            <a:fillRect/>
          </a:stretch>
        </p:blipFill>
        <p:spPr>
          <a:xfrm>
            <a:off x="7315200" y="2230649"/>
            <a:ext cx="4603138" cy="3255688"/>
          </a:xfrm>
          <a:prstGeom prst="rect">
            <a:avLst/>
          </a:prstGeom>
        </p:spPr>
      </p:pic>
      <p:pic>
        <p:nvPicPr>
          <p:cNvPr id="5" name="Picture 4">
            <a:extLst>
              <a:ext uri="{FF2B5EF4-FFF2-40B4-BE49-F238E27FC236}">
                <a16:creationId xmlns:a16="http://schemas.microsoft.com/office/drawing/2014/main" id="{517C63DE-C3D6-4753-ADCE-A53253C649CA}"/>
              </a:ext>
            </a:extLst>
          </p:cNvPr>
          <p:cNvPicPr>
            <a:picLocks noChangeAspect="1"/>
          </p:cNvPicPr>
          <p:nvPr/>
        </p:nvPicPr>
        <p:blipFill>
          <a:blip r:embed="rId5"/>
          <a:stretch>
            <a:fillRect/>
          </a:stretch>
        </p:blipFill>
        <p:spPr>
          <a:xfrm>
            <a:off x="7338567" y="2230649"/>
            <a:ext cx="4595349" cy="3255688"/>
          </a:xfrm>
          <a:prstGeom prst="rect">
            <a:avLst/>
          </a:prstGeom>
        </p:spPr>
      </p:pic>
      <p:cxnSp>
        <p:nvCxnSpPr>
          <p:cNvPr id="11" name="Straight Arrow Connector 10">
            <a:extLst>
              <a:ext uri="{FF2B5EF4-FFF2-40B4-BE49-F238E27FC236}">
                <a16:creationId xmlns:a16="http://schemas.microsoft.com/office/drawing/2014/main" id="{AD18FA29-F423-4BAA-BFA2-76973618F382}"/>
              </a:ext>
            </a:extLst>
          </p:cNvPr>
          <p:cNvCxnSpPr/>
          <p:nvPr/>
        </p:nvCxnSpPr>
        <p:spPr>
          <a:xfrm flipH="1">
            <a:off x="10386392" y="3687418"/>
            <a:ext cx="113306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5D9B97-7E29-4FEF-92E2-2F7E63C02605}"/>
              </a:ext>
            </a:extLst>
          </p:cNvPr>
          <p:cNvCxnSpPr>
            <a:cxnSpLocks/>
          </p:cNvCxnSpPr>
          <p:nvPr/>
        </p:nvCxnSpPr>
        <p:spPr>
          <a:xfrm flipV="1">
            <a:off x="7921488" y="4267200"/>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E96C222-1B7B-4B5F-BA43-A562C6373AE0}"/>
              </a:ext>
            </a:extLst>
          </p:cNvPr>
          <p:cNvCxnSpPr>
            <a:cxnSpLocks/>
          </p:cNvCxnSpPr>
          <p:nvPr/>
        </p:nvCxnSpPr>
        <p:spPr>
          <a:xfrm flipV="1">
            <a:off x="9846932" y="5528065"/>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C11F604-BDDB-4EB0-9DAB-4547EAD6EC0E}"/>
              </a:ext>
            </a:extLst>
          </p:cNvPr>
          <p:cNvSpPr>
            <a:spLocks noGrp="1"/>
          </p:cNvSpPr>
          <p:nvPr>
            <p:ph type="sldNum" sz="quarter" idx="12"/>
          </p:nvPr>
        </p:nvSpPr>
        <p:spPr/>
        <p:txBody>
          <a:bodyPr/>
          <a:lstStyle/>
          <a:p>
            <a:fld id="{A50F061E-0E3F-4F09-842B-1F791245BDEB}" type="slidenum">
              <a:rPr lang="en-US" smtClean="0"/>
              <a:t>20</a:t>
            </a:fld>
            <a:endParaRPr lang="en-US"/>
          </a:p>
        </p:txBody>
      </p:sp>
    </p:spTree>
    <p:extLst>
      <p:ext uri="{BB962C8B-B14F-4D97-AF65-F5344CB8AC3E}">
        <p14:creationId xmlns:p14="http://schemas.microsoft.com/office/powerpoint/2010/main" val="291563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A68F-9E2F-480F-8F21-F1522D4438C6}"/>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9DCB98D6-7C50-4278-B289-6A88875107DA}"/>
              </a:ext>
            </a:extLst>
          </p:cNvPr>
          <p:cNvSpPr>
            <a:spLocks noGrp="1"/>
          </p:cNvSpPr>
          <p:nvPr>
            <p:ph idx="1"/>
          </p:nvPr>
        </p:nvSpPr>
        <p:spPr>
          <a:xfrm>
            <a:off x="1480930" y="2087217"/>
            <a:ext cx="9213574" cy="4089746"/>
          </a:xfrm>
        </p:spPr>
        <p:txBody>
          <a:bodyPr>
            <a:normAutofit/>
          </a:bodyPr>
          <a:lstStyle/>
          <a:p>
            <a:pPr marL="0" indent="0">
              <a:buNone/>
            </a:pPr>
            <a:r>
              <a:rPr lang="en-US" sz="3600"/>
              <a:t>Review:</a:t>
            </a:r>
          </a:p>
          <a:p>
            <a:r>
              <a:rPr lang="en-US" sz="3600"/>
              <a:t>Created a GitHub account</a:t>
            </a:r>
          </a:p>
          <a:p>
            <a:r>
              <a:rPr lang="en-US" sz="3600"/>
              <a:t>Connected our RStudio to this GitHub account</a:t>
            </a:r>
          </a:p>
          <a:p>
            <a:r>
              <a:rPr lang="en-US" sz="3600"/>
              <a:t>Synced an </a:t>
            </a:r>
            <a:r>
              <a:rPr lang="en-US" sz="3600" err="1"/>
              <a:t>RProject</a:t>
            </a:r>
            <a:r>
              <a:rPr lang="en-US" sz="3600"/>
              <a:t> with a github.com repo</a:t>
            </a:r>
          </a:p>
          <a:p>
            <a:pPr marL="0" indent="0">
              <a:buNone/>
            </a:pPr>
            <a:endParaRPr lang="en-US" sz="3600"/>
          </a:p>
          <a:p>
            <a:pPr marL="0" indent="0">
              <a:buNone/>
            </a:pPr>
            <a:r>
              <a:rPr lang="en-US" sz="3600" i="1"/>
              <a:t>This is huge! Now onto daily usage</a:t>
            </a:r>
          </a:p>
          <a:p>
            <a:endParaRPr lang="en-US" sz="3600"/>
          </a:p>
          <a:p>
            <a:endParaRPr lang="en-US" sz="3600"/>
          </a:p>
        </p:txBody>
      </p:sp>
      <p:sp>
        <p:nvSpPr>
          <p:cNvPr id="4" name="Slide Number Placeholder 3">
            <a:extLst>
              <a:ext uri="{FF2B5EF4-FFF2-40B4-BE49-F238E27FC236}">
                <a16:creationId xmlns:a16="http://schemas.microsoft.com/office/drawing/2014/main" id="{625FAA8D-FFB4-4075-8306-A112AEAFE959}"/>
              </a:ext>
            </a:extLst>
          </p:cNvPr>
          <p:cNvSpPr>
            <a:spLocks noGrp="1"/>
          </p:cNvSpPr>
          <p:nvPr>
            <p:ph type="sldNum" sz="quarter" idx="12"/>
          </p:nvPr>
        </p:nvSpPr>
        <p:spPr/>
        <p:txBody>
          <a:bodyPr/>
          <a:lstStyle/>
          <a:p>
            <a:fld id="{A50F061E-0E3F-4F09-842B-1F791245BDEB}" type="slidenum">
              <a:rPr lang="en-US" smtClean="0"/>
              <a:t>21</a:t>
            </a:fld>
            <a:endParaRPr lang="en-US"/>
          </a:p>
        </p:txBody>
      </p:sp>
    </p:spTree>
    <p:extLst>
      <p:ext uri="{BB962C8B-B14F-4D97-AF65-F5344CB8AC3E}">
        <p14:creationId xmlns:p14="http://schemas.microsoft.com/office/powerpoint/2010/main" val="159186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(more) Jargon</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8448261" y="4674874"/>
            <a:ext cx="3612989" cy="10038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Upload commits to github.com</a:t>
            </a:r>
          </a:p>
        </p:txBody>
      </p:sp>
      <p:sp>
        <p:nvSpPr>
          <p:cNvPr id="11" name="Arrow: Down 10">
            <a:extLst>
              <a:ext uri="{FF2B5EF4-FFF2-40B4-BE49-F238E27FC236}">
                <a16:creationId xmlns:a16="http://schemas.microsoft.com/office/drawing/2014/main" id="{FA10101E-900A-4F4C-B91A-2B34D1EC5F95}"/>
              </a:ext>
            </a:extLst>
          </p:cNvPr>
          <p:cNvSpPr/>
          <p:nvPr/>
        </p:nvSpPr>
        <p:spPr>
          <a:xfrm>
            <a:off x="1492053" y="289761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AD6E9AF8-1603-4957-829C-A756C5A191D5}"/>
              </a:ext>
            </a:extLst>
          </p:cNvPr>
          <p:cNvSpPr/>
          <p:nvPr/>
        </p:nvSpPr>
        <p:spPr>
          <a:xfrm rot="10800000">
            <a:off x="10010350" y="2881315"/>
            <a:ext cx="886854" cy="1095369"/>
          </a:xfrm>
          <a:prstGeom prst="downArrow">
            <a:avLst>
              <a:gd name="adj1" fmla="val 55256"/>
              <a:gd name="adj2" fmla="val 65266"/>
            </a:avLst>
          </a:prstGeom>
          <a:solidFill>
            <a:srgbClr val="13CB7C"/>
          </a:solidFill>
          <a:ln w="25400" cap="rnd">
            <a:solidFill>
              <a:srgbClr val="1AAB55"/>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isk outline">
            <a:extLst>
              <a:ext uri="{FF2B5EF4-FFF2-40B4-BE49-F238E27FC236}">
                <a16:creationId xmlns:a16="http://schemas.microsoft.com/office/drawing/2014/main" id="{F2A465B8-4165-4913-9E1F-4AC1DD5B50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0575" y="1564892"/>
            <a:ext cx="1410849" cy="1410849"/>
          </a:xfrm>
          <a:prstGeom prst="rect">
            <a:avLst/>
          </a:prstGeom>
        </p:spPr>
      </p:pic>
      <p:grpSp>
        <p:nvGrpSpPr>
          <p:cNvPr id="15" name="Group 14">
            <a:extLst>
              <a:ext uri="{FF2B5EF4-FFF2-40B4-BE49-F238E27FC236}">
                <a16:creationId xmlns:a16="http://schemas.microsoft.com/office/drawing/2014/main" id="{3882B662-7C16-4600-837D-1A0D2728B75D}"/>
              </a:ext>
            </a:extLst>
          </p:cNvPr>
          <p:cNvGrpSpPr/>
          <p:nvPr/>
        </p:nvGrpSpPr>
        <p:grpSpPr>
          <a:xfrm>
            <a:off x="9303259" y="4066693"/>
            <a:ext cx="2256056" cy="598918"/>
            <a:chOff x="1553011" y="3390119"/>
            <a:chExt cx="2256056" cy="598918"/>
          </a:xfrm>
        </p:grpSpPr>
        <p:grpSp>
          <p:nvGrpSpPr>
            <p:cNvPr id="16" name="Group 15">
              <a:extLst>
                <a:ext uri="{FF2B5EF4-FFF2-40B4-BE49-F238E27FC236}">
                  <a16:creationId xmlns:a16="http://schemas.microsoft.com/office/drawing/2014/main" id="{9746BB39-AF53-42C9-A6BC-A90CF245327A}"/>
                </a:ext>
              </a:extLst>
            </p:cNvPr>
            <p:cNvGrpSpPr/>
            <p:nvPr/>
          </p:nvGrpSpPr>
          <p:grpSpPr>
            <a:xfrm>
              <a:off x="1553011" y="3471908"/>
              <a:ext cx="2256056" cy="517129"/>
              <a:chOff x="3625426" y="5080590"/>
              <a:chExt cx="2256056" cy="476930"/>
            </a:xfrm>
          </p:grpSpPr>
          <p:sp>
            <p:nvSpPr>
              <p:cNvPr id="18" name="Parallelogram 17">
                <a:extLst>
                  <a:ext uri="{FF2B5EF4-FFF2-40B4-BE49-F238E27FC236}">
                    <a16:creationId xmlns:a16="http://schemas.microsoft.com/office/drawing/2014/main" id="{6CD94995-D346-4F2B-A1D2-FA4C50A50158}"/>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407E10BF-FDF9-4AC4-9969-E5D01DBE0779}"/>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36D40981-8983-43AF-A011-CDE35C63204A}"/>
                </a:ext>
              </a:extLst>
            </p:cNvPr>
            <p:cNvSpPr txBox="1"/>
            <p:nvPr/>
          </p:nvSpPr>
          <p:spPr>
            <a:xfrm>
              <a:off x="1635140" y="3390119"/>
              <a:ext cx="2024394" cy="584775"/>
            </a:xfrm>
            <a:prstGeom prst="rect">
              <a:avLst/>
            </a:prstGeom>
            <a:noFill/>
          </p:spPr>
          <p:txBody>
            <a:bodyPr wrap="square" rtlCol="0">
              <a:spAutoFit/>
            </a:bodyPr>
            <a:lstStyle/>
            <a:p>
              <a:pPr algn="ctr"/>
              <a:r>
                <a:rPr lang="en-US" sz="3200" b="1" i="1">
                  <a:latin typeface="Arial Black" panose="020B0A04020102020204" pitchFamily="34" charset="0"/>
                </a:rPr>
                <a:t>Push</a:t>
              </a:r>
              <a:endParaRPr lang="en-US" sz="2000" i="1"/>
            </a:p>
          </p:txBody>
        </p:sp>
      </p:grpSp>
      <p:grpSp>
        <p:nvGrpSpPr>
          <p:cNvPr id="20" name="Group 19">
            <a:extLst>
              <a:ext uri="{FF2B5EF4-FFF2-40B4-BE49-F238E27FC236}">
                <a16:creationId xmlns:a16="http://schemas.microsoft.com/office/drawing/2014/main" id="{FB31198D-AA8D-405D-9903-973F0C589F9E}"/>
              </a:ext>
            </a:extLst>
          </p:cNvPr>
          <p:cNvGrpSpPr/>
          <p:nvPr/>
        </p:nvGrpSpPr>
        <p:grpSpPr>
          <a:xfrm>
            <a:off x="772302" y="4093639"/>
            <a:ext cx="2256056" cy="595957"/>
            <a:chOff x="1553011" y="3393080"/>
            <a:chExt cx="2256056" cy="595957"/>
          </a:xfrm>
        </p:grpSpPr>
        <p:grpSp>
          <p:nvGrpSpPr>
            <p:cNvPr id="21" name="Group 20">
              <a:extLst>
                <a:ext uri="{FF2B5EF4-FFF2-40B4-BE49-F238E27FC236}">
                  <a16:creationId xmlns:a16="http://schemas.microsoft.com/office/drawing/2014/main" id="{7503C0D1-5A0B-4ACA-BA80-EA8A8BBBDA9C}"/>
                </a:ext>
              </a:extLst>
            </p:cNvPr>
            <p:cNvGrpSpPr/>
            <p:nvPr/>
          </p:nvGrpSpPr>
          <p:grpSpPr>
            <a:xfrm>
              <a:off x="1553011" y="3471908"/>
              <a:ext cx="2256056" cy="517129"/>
              <a:chOff x="3625426" y="5080590"/>
              <a:chExt cx="2256056" cy="476930"/>
            </a:xfrm>
          </p:grpSpPr>
          <p:sp>
            <p:nvSpPr>
              <p:cNvPr id="23" name="Parallelogram 22">
                <a:extLst>
                  <a:ext uri="{FF2B5EF4-FFF2-40B4-BE49-F238E27FC236}">
                    <a16:creationId xmlns:a16="http://schemas.microsoft.com/office/drawing/2014/main" id="{51D3B3CC-D7C4-4297-AD30-A556B6611F50}"/>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09CBB913-CEA6-4DF6-BCF4-00EF187DFD16}"/>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0D01B4DF-1424-421D-8A3C-0C4A295BF41D}"/>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25" name="Group 24">
            <a:extLst>
              <a:ext uri="{FF2B5EF4-FFF2-40B4-BE49-F238E27FC236}">
                <a16:creationId xmlns:a16="http://schemas.microsoft.com/office/drawing/2014/main" id="{43CD739B-07C4-49B2-8ADD-A12352DED75E}"/>
              </a:ext>
            </a:extLst>
          </p:cNvPr>
          <p:cNvGrpSpPr/>
          <p:nvPr/>
        </p:nvGrpSpPr>
        <p:grpSpPr>
          <a:xfrm>
            <a:off x="4952587" y="2843291"/>
            <a:ext cx="2256056" cy="602013"/>
            <a:chOff x="1553011" y="3387024"/>
            <a:chExt cx="2256056" cy="602013"/>
          </a:xfrm>
        </p:grpSpPr>
        <p:grpSp>
          <p:nvGrpSpPr>
            <p:cNvPr id="26" name="Group 25">
              <a:extLst>
                <a:ext uri="{FF2B5EF4-FFF2-40B4-BE49-F238E27FC236}">
                  <a16:creationId xmlns:a16="http://schemas.microsoft.com/office/drawing/2014/main" id="{AAABA491-6B3A-4970-B496-81EAF36E4327}"/>
                </a:ext>
              </a:extLst>
            </p:cNvPr>
            <p:cNvGrpSpPr/>
            <p:nvPr/>
          </p:nvGrpSpPr>
          <p:grpSpPr>
            <a:xfrm>
              <a:off x="1553011" y="3471908"/>
              <a:ext cx="2256056" cy="517129"/>
              <a:chOff x="3625426" y="5080590"/>
              <a:chExt cx="2256056" cy="476930"/>
            </a:xfrm>
          </p:grpSpPr>
          <p:sp>
            <p:nvSpPr>
              <p:cNvPr id="28" name="Parallelogram 27">
                <a:extLst>
                  <a:ext uri="{FF2B5EF4-FFF2-40B4-BE49-F238E27FC236}">
                    <a16:creationId xmlns:a16="http://schemas.microsoft.com/office/drawing/2014/main" id="{165150EE-AA0F-47CF-8BA3-9A71AD971FEC}"/>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B5CE5E18-2BE2-45C6-94A8-46EBB2002463}"/>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3E28AE0E-3D10-4BD6-9CE6-DAA31EEB3CE3}"/>
                </a:ext>
              </a:extLst>
            </p:cNvPr>
            <p:cNvSpPr txBox="1"/>
            <p:nvPr/>
          </p:nvSpPr>
          <p:spPr>
            <a:xfrm>
              <a:off x="1635140" y="3387024"/>
              <a:ext cx="2024394" cy="584775"/>
            </a:xfrm>
            <a:prstGeom prst="rect">
              <a:avLst/>
            </a:prstGeom>
            <a:noFill/>
          </p:spPr>
          <p:txBody>
            <a:bodyPr wrap="square" rtlCol="0">
              <a:spAutoFit/>
            </a:bodyPr>
            <a:lstStyle/>
            <a:p>
              <a:pPr algn="ctr"/>
              <a:r>
                <a:rPr lang="en-US" sz="3200" b="1" i="1">
                  <a:latin typeface="Arial Black" panose="020B0A04020102020204" pitchFamily="34" charset="0"/>
                </a:rPr>
                <a:t>Commit</a:t>
              </a:r>
              <a:endParaRPr lang="en-US" sz="2000" i="1"/>
            </a:p>
          </p:txBody>
        </p:sp>
      </p:grpSp>
      <p:sp>
        <p:nvSpPr>
          <p:cNvPr id="31" name="Content Placeholder 2">
            <a:extLst>
              <a:ext uri="{FF2B5EF4-FFF2-40B4-BE49-F238E27FC236}">
                <a16:creationId xmlns:a16="http://schemas.microsoft.com/office/drawing/2014/main" id="{0FB04BD9-D976-4BF9-B8F5-7289DF7D8331}"/>
              </a:ext>
            </a:extLst>
          </p:cNvPr>
          <p:cNvSpPr txBox="1">
            <a:spLocks/>
          </p:cNvSpPr>
          <p:nvPr/>
        </p:nvSpPr>
        <p:spPr>
          <a:xfrm>
            <a:off x="0" y="4674875"/>
            <a:ext cx="3870960" cy="10038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Download changes from github.com</a:t>
            </a:r>
          </a:p>
        </p:txBody>
      </p:sp>
      <p:sp>
        <p:nvSpPr>
          <p:cNvPr id="33" name="Content Placeholder 2">
            <a:extLst>
              <a:ext uri="{FF2B5EF4-FFF2-40B4-BE49-F238E27FC236}">
                <a16:creationId xmlns:a16="http://schemas.microsoft.com/office/drawing/2014/main" id="{63853EAC-35F7-44A5-89B6-F921500DA1F0}"/>
              </a:ext>
            </a:extLst>
          </p:cNvPr>
          <p:cNvSpPr txBox="1">
            <a:spLocks/>
          </p:cNvSpPr>
          <p:nvPr/>
        </p:nvSpPr>
        <p:spPr>
          <a:xfrm>
            <a:off x="4127649" y="3455567"/>
            <a:ext cx="3911930" cy="11408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Prepping your changes for upload </a:t>
            </a:r>
          </a:p>
        </p:txBody>
      </p:sp>
      <p:sp>
        <p:nvSpPr>
          <p:cNvPr id="30" name="Content Placeholder 2">
            <a:extLst>
              <a:ext uri="{FF2B5EF4-FFF2-40B4-BE49-F238E27FC236}">
                <a16:creationId xmlns:a16="http://schemas.microsoft.com/office/drawing/2014/main" id="{709190DE-1244-4B2F-A703-67895F873FC4}"/>
              </a:ext>
            </a:extLst>
          </p:cNvPr>
          <p:cNvSpPr txBox="1">
            <a:spLocks/>
          </p:cNvSpPr>
          <p:nvPr/>
        </p:nvSpPr>
        <p:spPr>
          <a:xfrm>
            <a:off x="2630560" y="6172292"/>
            <a:ext cx="7092174" cy="5711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i="1"/>
              <a:t>Perform them in this order!</a:t>
            </a:r>
          </a:p>
        </p:txBody>
      </p:sp>
      <p:sp>
        <p:nvSpPr>
          <p:cNvPr id="3" name="Slide Number Placeholder 2">
            <a:extLst>
              <a:ext uri="{FF2B5EF4-FFF2-40B4-BE49-F238E27FC236}">
                <a16:creationId xmlns:a16="http://schemas.microsoft.com/office/drawing/2014/main" id="{40D5ADC9-C8B2-4A22-A126-D1C6969BCA37}"/>
              </a:ext>
            </a:extLst>
          </p:cNvPr>
          <p:cNvSpPr>
            <a:spLocks noGrp="1"/>
          </p:cNvSpPr>
          <p:nvPr>
            <p:ph type="sldNum" sz="quarter" idx="12"/>
          </p:nvPr>
        </p:nvSpPr>
        <p:spPr/>
        <p:txBody>
          <a:bodyPr/>
          <a:lstStyle/>
          <a:p>
            <a:fld id="{A50F061E-0E3F-4F09-842B-1F791245BDEB}" type="slidenum">
              <a:rPr lang="en-US" smtClean="0"/>
              <a:t>22</a:t>
            </a:fld>
            <a:endParaRPr lang="en-US"/>
          </a:p>
        </p:txBody>
      </p:sp>
    </p:spTree>
    <p:extLst>
      <p:ext uri="{BB962C8B-B14F-4D97-AF65-F5344CB8AC3E}">
        <p14:creationId xmlns:p14="http://schemas.microsoft.com/office/powerpoint/2010/main" val="231213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33"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a:extLst>
              <a:ext uri="{FF2B5EF4-FFF2-40B4-BE49-F238E27FC236}">
                <a16:creationId xmlns:a16="http://schemas.microsoft.com/office/drawing/2014/main" id="{AD415FEA-CBF0-4E00-AE75-DE5C04F98723}"/>
              </a:ext>
            </a:extLst>
          </p:cNvPr>
          <p:cNvPicPr>
            <a:picLocks noChangeAspect="1"/>
          </p:cNvPicPr>
          <p:nvPr/>
        </p:nvPicPr>
        <p:blipFill>
          <a:blip r:embed="rId2"/>
          <a:stretch>
            <a:fillRect/>
          </a:stretch>
        </p:blipFill>
        <p:spPr>
          <a:xfrm>
            <a:off x="0" y="158749"/>
            <a:ext cx="12192000" cy="6540501"/>
          </a:xfrm>
          <a:prstGeom prst="rect">
            <a:avLst/>
          </a:prstGeom>
        </p:spPr>
      </p:pic>
      <p:sp>
        <p:nvSpPr>
          <p:cNvPr id="20" name="Rectangle 19">
            <a:extLst>
              <a:ext uri="{FF2B5EF4-FFF2-40B4-BE49-F238E27FC236}">
                <a16:creationId xmlns:a16="http://schemas.microsoft.com/office/drawing/2014/main" id="{423A9AC9-D6E4-4937-8102-5C48B890B087}"/>
              </a:ext>
            </a:extLst>
          </p:cNvPr>
          <p:cNvSpPr/>
          <p:nvPr/>
        </p:nvSpPr>
        <p:spPr>
          <a:xfrm>
            <a:off x="7653130" y="785191"/>
            <a:ext cx="4462670" cy="2126974"/>
          </a:xfrm>
          <a:prstGeom prst="rect">
            <a:avLst/>
          </a:prstGeom>
          <a:noFill/>
          <a:ln w="57150">
            <a:solidFill>
              <a:srgbClr val="C00000"/>
            </a:solidFill>
          </a:ln>
          <a:effectLst>
            <a:glow rad="101600">
              <a:srgbClr val="FCA36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BE6CAC0-0F54-450B-807A-820F2EE3FB07}"/>
              </a:ext>
            </a:extLst>
          </p:cNvPr>
          <p:cNvSpPr>
            <a:spLocks noGrp="1"/>
          </p:cNvSpPr>
          <p:nvPr>
            <p:ph type="sldNum" sz="quarter" idx="12"/>
          </p:nvPr>
        </p:nvSpPr>
        <p:spPr/>
        <p:txBody>
          <a:bodyPr/>
          <a:lstStyle/>
          <a:p>
            <a:fld id="{A50F061E-0E3F-4F09-842B-1F791245BDEB}" type="slidenum">
              <a:rPr lang="en-US" smtClean="0"/>
              <a:t>23</a:t>
            </a:fld>
            <a:endParaRPr lang="en-US"/>
          </a:p>
        </p:txBody>
      </p:sp>
    </p:spTree>
    <p:extLst>
      <p:ext uri="{BB962C8B-B14F-4D97-AF65-F5344CB8AC3E}">
        <p14:creationId xmlns:p14="http://schemas.microsoft.com/office/powerpoint/2010/main" val="30342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a:extLst>
              <a:ext uri="{FF2B5EF4-FFF2-40B4-BE49-F238E27FC236}">
                <a16:creationId xmlns:a16="http://schemas.microsoft.com/office/drawing/2014/main" id="{AD415FEA-CBF0-4E00-AE75-DE5C04F98723}"/>
              </a:ext>
            </a:extLst>
          </p:cNvPr>
          <p:cNvPicPr>
            <a:picLocks noChangeAspect="1"/>
          </p:cNvPicPr>
          <p:nvPr/>
        </p:nvPicPr>
        <p:blipFill>
          <a:blip r:embed="rId2"/>
          <a:stretch>
            <a:fillRect/>
          </a:stretch>
        </p:blipFill>
        <p:spPr>
          <a:xfrm>
            <a:off x="0" y="158749"/>
            <a:ext cx="12192000" cy="6540501"/>
          </a:xfrm>
          <a:prstGeom prst="rect">
            <a:avLst/>
          </a:prstGeom>
        </p:spPr>
      </p:pic>
      <p:grpSp>
        <p:nvGrpSpPr>
          <p:cNvPr id="24" name="Group 23">
            <a:extLst>
              <a:ext uri="{FF2B5EF4-FFF2-40B4-BE49-F238E27FC236}">
                <a16:creationId xmlns:a16="http://schemas.microsoft.com/office/drawing/2014/main" id="{442BEB8C-003F-4E5F-B188-5A98A1ACBC1D}"/>
              </a:ext>
            </a:extLst>
          </p:cNvPr>
          <p:cNvGrpSpPr/>
          <p:nvPr/>
        </p:nvGrpSpPr>
        <p:grpSpPr>
          <a:xfrm>
            <a:off x="1008820" y="1356361"/>
            <a:ext cx="7846945" cy="4895352"/>
            <a:chOff x="1008820" y="1356361"/>
            <a:chExt cx="7846945" cy="4895352"/>
          </a:xfrm>
        </p:grpSpPr>
        <p:sp>
          <p:nvSpPr>
            <p:cNvPr id="16" name="Rectangle 15">
              <a:extLst>
                <a:ext uri="{FF2B5EF4-FFF2-40B4-BE49-F238E27FC236}">
                  <a16:creationId xmlns:a16="http://schemas.microsoft.com/office/drawing/2014/main" id="{B1AAF2C0-3876-4058-9471-3DFA6AD6ED24}"/>
                </a:ext>
              </a:extLst>
            </p:cNvPr>
            <p:cNvSpPr/>
            <p:nvPr/>
          </p:nvSpPr>
          <p:spPr>
            <a:xfrm>
              <a:off x="7712765" y="1356361"/>
              <a:ext cx="1143000" cy="14067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8E3ED41-E3FD-432B-80D6-1633DFB21521}"/>
                </a:ext>
              </a:extLst>
            </p:cNvPr>
            <p:cNvCxnSpPr/>
            <p:nvPr/>
          </p:nvCxnSpPr>
          <p:spPr>
            <a:xfrm flipH="1">
              <a:off x="1008820" y="1356361"/>
              <a:ext cx="6703945" cy="43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73AEC74-E0F4-4D7E-A0D5-7D18624B4675}"/>
                </a:ext>
              </a:extLst>
            </p:cNvPr>
            <p:cNvCxnSpPr/>
            <p:nvPr/>
          </p:nvCxnSpPr>
          <p:spPr>
            <a:xfrm flipH="1">
              <a:off x="4820478" y="1356361"/>
              <a:ext cx="4035287" cy="43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1D34BC-9F40-42F1-8483-ECF5F1E1E505}"/>
                </a:ext>
              </a:extLst>
            </p:cNvPr>
            <p:cNvCxnSpPr/>
            <p:nvPr/>
          </p:nvCxnSpPr>
          <p:spPr>
            <a:xfrm flipV="1">
              <a:off x="4820478" y="2763079"/>
              <a:ext cx="4035287" cy="3488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B01090-8BE7-427F-B919-AE2D5D713970}"/>
                </a:ext>
              </a:extLst>
            </p:cNvPr>
            <p:cNvCxnSpPr/>
            <p:nvPr/>
          </p:nvCxnSpPr>
          <p:spPr>
            <a:xfrm flipV="1">
              <a:off x="1008820" y="2763079"/>
              <a:ext cx="6703945" cy="34886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4531490A-2E0C-4802-B9D5-21852FDF8714}"/>
              </a:ext>
            </a:extLst>
          </p:cNvPr>
          <p:cNvSpPr/>
          <p:nvPr/>
        </p:nvSpPr>
        <p:spPr>
          <a:xfrm>
            <a:off x="1008820" y="1791614"/>
            <a:ext cx="3811658" cy="4460099"/>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C0F61C-27EA-4E45-A645-F0C463986F3A}"/>
              </a:ext>
            </a:extLst>
          </p:cNvPr>
          <p:cNvSpPr>
            <a:spLocks noGrp="1"/>
          </p:cNvSpPr>
          <p:nvPr>
            <p:ph idx="1"/>
          </p:nvPr>
        </p:nvSpPr>
        <p:spPr>
          <a:xfrm>
            <a:off x="2309191" y="2506662"/>
            <a:ext cx="1934817" cy="3605903"/>
          </a:xfrm>
        </p:spPr>
        <p:txBody>
          <a:bodyPr>
            <a:normAutofit/>
          </a:bodyPr>
          <a:lstStyle/>
          <a:p>
            <a:pPr marL="0" indent="0">
              <a:spcAft>
                <a:spcPts val="1200"/>
              </a:spcAft>
              <a:buNone/>
            </a:pPr>
            <a:r>
              <a:rPr lang="en-US" sz="3200"/>
              <a:t>Untracked</a:t>
            </a:r>
          </a:p>
          <a:p>
            <a:pPr marL="0" indent="0">
              <a:spcAft>
                <a:spcPts val="1200"/>
              </a:spcAft>
              <a:buNone/>
            </a:pPr>
            <a:r>
              <a:rPr lang="en-US" sz="3200"/>
              <a:t>Modified</a:t>
            </a:r>
          </a:p>
          <a:p>
            <a:pPr marL="0" indent="0">
              <a:spcAft>
                <a:spcPts val="1200"/>
              </a:spcAft>
              <a:buNone/>
            </a:pPr>
            <a:r>
              <a:rPr lang="en-US" sz="3200"/>
              <a:t>Added</a:t>
            </a:r>
          </a:p>
          <a:p>
            <a:pPr marL="0" indent="0">
              <a:spcAft>
                <a:spcPts val="1200"/>
              </a:spcAft>
              <a:buNone/>
            </a:pPr>
            <a:r>
              <a:rPr lang="en-US" sz="3200"/>
              <a:t>Renamed</a:t>
            </a:r>
          </a:p>
          <a:p>
            <a:pPr marL="0" indent="0">
              <a:spcAft>
                <a:spcPts val="1200"/>
              </a:spcAft>
              <a:buNone/>
            </a:pPr>
            <a:r>
              <a:rPr lang="en-US" sz="3200"/>
              <a:t>Deleted</a:t>
            </a:r>
          </a:p>
        </p:txBody>
      </p:sp>
      <p:grpSp>
        <p:nvGrpSpPr>
          <p:cNvPr id="5" name="Group 4">
            <a:extLst>
              <a:ext uri="{FF2B5EF4-FFF2-40B4-BE49-F238E27FC236}">
                <a16:creationId xmlns:a16="http://schemas.microsoft.com/office/drawing/2014/main" id="{47FB8FB0-787B-483B-BE7B-E5D707030B4B}"/>
              </a:ext>
            </a:extLst>
          </p:cNvPr>
          <p:cNvGrpSpPr/>
          <p:nvPr/>
        </p:nvGrpSpPr>
        <p:grpSpPr>
          <a:xfrm>
            <a:off x="1540556" y="2433705"/>
            <a:ext cx="642636" cy="3523555"/>
            <a:chOff x="7305252" y="1832181"/>
            <a:chExt cx="642636" cy="3523555"/>
          </a:xfrm>
        </p:grpSpPr>
        <p:sp>
          <p:nvSpPr>
            <p:cNvPr id="4" name="Rectangle: Rounded Corners 3">
              <a:extLst>
                <a:ext uri="{FF2B5EF4-FFF2-40B4-BE49-F238E27FC236}">
                  <a16:creationId xmlns:a16="http://schemas.microsoft.com/office/drawing/2014/main" id="{106C07C1-11E9-4931-9B4C-52B1BED5AD98}"/>
                </a:ext>
              </a:extLst>
            </p:cNvPr>
            <p:cNvSpPr/>
            <p:nvPr/>
          </p:nvSpPr>
          <p:spPr>
            <a:xfrm>
              <a:off x="7311783" y="3277186"/>
              <a:ext cx="636105" cy="636105"/>
            </a:xfrm>
            <a:prstGeom prst="roundRect">
              <a:avLst/>
            </a:prstGeom>
            <a:solidFill>
              <a:srgbClr val="38D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A</a:t>
              </a:r>
            </a:p>
          </p:txBody>
        </p:sp>
        <p:sp>
          <p:nvSpPr>
            <p:cNvPr id="6" name="Rectangle: Rounded Corners 5">
              <a:extLst>
                <a:ext uri="{FF2B5EF4-FFF2-40B4-BE49-F238E27FC236}">
                  <a16:creationId xmlns:a16="http://schemas.microsoft.com/office/drawing/2014/main" id="{7D6AE89A-D8E0-404D-9683-3BEBFA1D3177}"/>
                </a:ext>
              </a:extLst>
            </p:cNvPr>
            <p:cNvSpPr/>
            <p:nvPr/>
          </p:nvSpPr>
          <p:spPr>
            <a:xfrm>
              <a:off x="7305258" y="1832181"/>
              <a:ext cx="636105" cy="636105"/>
            </a:xfrm>
            <a:prstGeom prst="roundRect">
              <a:avLst/>
            </a:prstGeom>
            <a:solidFill>
              <a:srgbClr val="FF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a:t>
              </a:r>
            </a:p>
          </p:txBody>
        </p:sp>
        <p:sp>
          <p:nvSpPr>
            <p:cNvPr id="7" name="Rectangle: Rounded Corners 6">
              <a:extLst>
                <a:ext uri="{FF2B5EF4-FFF2-40B4-BE49-F238E27FC236}">
                  <a16:creationId xmlns:a16="http://schemas.microsoft.com/office/drawing/2014/main" id="{4ACD402C-1AC0-426E-822B-F603F73FBFAD}"/>
                </a:ext>
              </a:extLst>
            </p:cNvPr>
            <p:cNvSpPr/>
            <p:nvPr/>
          </p:nvSpPr>
          <p:spPr>
            <a:xfrm>
              <a:off x="7311783" y="2553925"/>
              <a:ext cx="636105" cy="636105"/>
            </a:xfrm>
            <a:prstGeom prst="roundRect">
              <a:avLst/>
            </a:prstGeom>
            <a:solidFill>
              <a:srgbClr val="417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M</a:t>
              </a:r>
            </a:p>
          </p:txBody>
        </p:sp>
        <p:sp>
          <p:nvSpPr>
            <p:cNvPr id="8" name="Rectangle: Rounded Corners 7">
              <a:extLst>
                <a:ext uri="{FF2B5EF4-FFF2-40B4-BE49-F238E27FC236}">
                  <a16:creationId xmlns:a16="http://schemas.microsoft.com/office/drawing/2014/main" id="{4B62B787-CFBE-46F6-B7DC-DCE0260D575A}"/>
                </a:ext>
              </a:extLst>
            </p:cNvPr>
            <p:cNvSpPr/>
            <p:nvPr/>
          </p:nvSpPr>
          <p:spPr>
            <a:xfrm>
              <a:off x="7305252" y="3998930"/>
              <a:ext cx="636105" cy="636105"/>
            </a:xfrm>
            <a:prstGeom prst="roundRect">
              <a:avLst/>
            </a:prstGeom>
            <a:solidFill>
              <a:srgbClr val="AB2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R</a:t>
              </a:r>
            </a:p>
          </p:txBody>
        </p:sp>
        <p:sp>
          <p:nvSpPr>
            <p:cNvPr id="9" name="Rectangle: Rounded Corners 8">
              <a:extLst>
                <a:ext uri="{FF2B5EF4-FFF2-40B4-BE49-F238E27FC236}">
                  <a16:creationId xmlns:a16="http://schemas.microsoft.com/office/drawing/2014/main" id="{3495CC84-E46B-4E29-B728-2D6E7A503F5F}"/>
                </a:ext>
              </a:extLst>
            </p:cNvPr>
            <p:cNvSpPr/>
            <p:nvPr/>
          </p:nvSpPr>
          <p:spPr>
            <a:xfrm>
              <a:off x="7311783" y="4719631"/>
              <a:ext cx="636105" cy="636105"/>
            </a:xfrm>
            <a:prstGeom prst="roundRect">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D</a:t>
              </a:r>
            </a:p>
          </p:txBody>
        </p:sp>
      </p:grpSp>
      <p:sp>
        <p:nvSpPr>
          <p:cNvPr id="11" name="Content Placeholder 2">
            <a:extLst>
              <a:ext uri="{FF2B5EF4-FFF2-40B4-BE49-F238E27FC236}">
                <a16:creationId xmlns:a16="http://schemas.microsoft.com/office/drawing/2014/main" id="{C16694E5-3D58-48D7-99A8-B6A6D66533E7}"/>
              </a:ext>
            </a:extLst>
          </p:cNvPr>
          <p:cNvSpPr txBox="1">
            <a:spLocks/>
          </p:cNvSpPr>
          <p:nvPr/>
        </p:nvSpPr>
        <p:spPr>
          <a:xfrm>
            <a:off x="1008820" y="1791614"/>
            <a:ext cx="3811658" cy="715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Font typeface="Arial" panose="020B0604020202020204" pitchFamily="34" charset="0"/>
              <a:buNone/>
            </a:pPr>
            <a:r>
              <a:rPr lang="en-US" sz="3200" b="1" u="sng"/>
              <a:t>Box Color Meaning</a:t>
            </a:r>
          </a:p>
        </p:txBody>
      </p:sp>
      <p:sp>
        <p:nvSpPr>
          <p:cNvPr id="2" name="Slide Number Placeholder 1">
            <a:extLst>
              <a:ext uri="{FF2B5EF4-FFF2-40B4-BE49-F238E27FC236}">
                <a16:creationId xmlns:a16="http://schemas.microsoft.com/office/drawing/2014/main" id="{750C2066-2BE1-4094-ABD6-CF41EBFF8B29}"/>
              </a:ext>
            </a:extLst>
          </p:cNvPr>
          <p:cNvSpPr>
            <a:spLocks noGrp="1"/>
          </p:cNvSpPr>
          <p:nvPr>
            <p:ph type="sldNum" sz="quarter" idx="12"/>
          </p:nvPr>
        </p:nvSpPr>
        <p:spPr/>
        <p:txBody>
          <a:bodyPr/>
          <a:lstStyle/>
          <a:p>
            <a:fld id="{A50F061E-0E3F-4F09-842B-1F791245BDEB}" type="slidenum">
              <a:rPr lang="en-US" smtClean="0"/>
              <a:t>24</a:t>
            </a:fld>
            <a:endParaRPr lang="en-US"/>
          </a:p>
        </p:txBody>
      </p:sp>
    </p:spTree>
    <p:extLst>
      <p:ext uri="{BB962C8B-B14F-4D97-AF65-F5344CB8AC3E}">
        <p14:creationId xmlns:p14="http://schemas.microsoft.com/office/powerpoint/2010/main" val="117596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build="p"/>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CB96-F181-4797-8AFA-171455927D6F}"/>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D8C7636F-AEE7-467B-8A2A-439EC5B68515}"/>
              </a:ext>
            </a:extLst>
          </p:cNvPr>
          <p:cNvPicPr>
            <a:picLocks noGrp="1" noChangeAspect="1"/>
          </p:cNvPicPr>
          <p:nvPr>
            <p:ph idx="1"/>
          </p:nvPr>
        </p:nvPicPr>
        <p:blipFill>
          <a:blip r:embed="rId2"/>
          <a:stretch>
            <a:fillRect/>
          </a:stretch>
        </p:blipFill>
        <p:spPr>
          <a:xfrm>
            <a:off x="0" y="158749"/>
            <a:ext cx="12192000" cy="6540501"/>
          </a:xfrm>
        </p:spPr>
      </p:pic>
      <p:sp>
        <p:nvSpPr>
          <p:cNvPr id="8" name="Rectangle 7">
            <a:extLst>
              <a:ext uri="{FF2B5EF4-FFF2-40B4-BE49-F238E27FC236}">
                <a16:creationId xmlns:a16="http://schemas.microsoft.com/office/drawing/2014/main" id="{AEC7F99F-C705-4770-B4A2-F70EA4A059B8}"/>
              </a:ext>
            </a:extLst>
          </p:cNvPr>
          <p:cNvSpPr/>
          <p:nvPr/>
        </p:nvSpPr>
        <p:spPr>
          <a:xfrm>
            <a:off x="7653130" y="785191"/>
            <a:ext cx="4462670" cy="2126974"/>
          </a:xfrm>
          <a:prstGeom prst="rect">
            <a:avLst/>
          </a:prstGeom>
          <a:noFill/>
          <a:ln w="57150">
            <a:solidFill>
              <a:srgbClr val="C00000"/>
            </a:solidFill>
          </a:ln>
          <a:effectLst>
            <a:glow rad="101600">
              <a:srgbClr val="FCA36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7EC9E895-FB15-4398-A28D-107E6A10EC02}"/>
              </a:ext>
            </a:extLst>
          </p:cNvPr>
          <p:cNvSpPr/>
          <p:nvPr/>
        </p:nvSpPr>
        <p:spPr>
          <a:xfrm rot="16200000">
            <a:off x="7111448" y="1350414"/>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784E7C52-0320-4986-9276-D2D279E07638}"/>
              </a:ext>
            </a:extLst>
          </p:cNvPr>
          <p:cNvSpPr/>
          <p:nvPr/>
        </p:nvSpPr>
        <p:spPr>
          <a:xfrm rot="10800000">
            <a:off x="9233452" y="1370292"/>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4052663-E1C0-4B59-B825-4AED3B21BFC6}"/>
              </a:ext>
            </a:extLst>
          </p:cNvPr>
          <p:cNvPicPr>
            <a:picLocks noChangeAspect="1"/>
          </p:cNvPicPr>
          <p:nvPr/>
        </p:nvPicPr>
        <p:blipFill>
          <a:blip r:embed="rId3"/>
          <a:stretch>
            <a:fillRect/>
          </a:stretch>
        </p:blipFill>
        <p:spPr>
          <a:xfrm>
            <a:off x="818248" y="2143599"/>
            <a:ext cx="6964091" cy="3363775"/>
          </a:xfrm>
          <a:prstGeom prst="rect">
            <a:avLst/>
          </a:prstGeom>
          <a:ln>
            <a:solidFill>
              <a:schemeClr val="tx1"/>
            </a:solidFill>
          </a:ln>
        </p:spPr>
      </p:pic>
      <p:sp>
        <p:nvSpPr>
          <p:cNvPr id="12" name="Arrow: Down 11">
            <a:extLst>
              <a:ext uri="{FF2B5EF4-FFF2-40B4-BE49-F238E27FC236}">
                <a16:creationId xmlns:a16="http://schemas.microsoft.com/office/drawing/2014/main" id="{2716D423-05F5-4A17-818F-48E65329DBAE}"/>
              </a:ext>
            </a:extLst>
          </p:cNvPr>
          <p:cNvSpPr/>
          <p:nvPr/>
        </p:nvSpPr>
        <p:spPr>
          <a:xfrm rot="10800000">
            <a:off x="8627166" y="1370292"/>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9E1EBD8-1C4A-4D3D-BC47-E0A4FA1024EB}"/>
              </a:ext>
            </a:extLst>
          </p:cNvPr>
          <p:cNvSpPr/>
          <p:nvPr/>
        </p:nvSpPr>
        <p:spPr>
          <a:xfrm>
            <a:off x="8627166" y="2405225"/>
            <a:ext cx="1611526" cy="41487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Pull First!</a:t>
            </a:r>
          </a:p>
        </p:txBody>
      </p:sp>
      <p:sp>
        <p:nvSpPr>
          <p:cNvPr id="3" name="Slide Number Placeholder 2">
            <a:extLst>
              <a:ext uri="{FF2B5EF4-FFF2-40B4-BE49-F238E27FC236}">
                <a16:creationId xmlns:a16="http://schemas.microsoft.com/office/drawing/2014/main" id="{786BFA6E-F8A7-411D-BB02-546230F3F5E5}"/>
              </a:ext>
            </a:extLst>
          </p:cNvPr>
          <p:cNvSpPr>
            <a:spLocks noGrp="1"/>
          </p:cNvSpPr>
          <p:nvPr>
            <p:ph type="sldNum" sz="quarter" idx="12"/>
          </p:nvPr>
        </p:nvSpPr>
        <p:spPr/>
        <p:txBody>
          <a:bodyPr/>
          <a:lstStyle/>
          <a:p>
            <a:fld id="{A50F061E-0E3F-4F09-842B-1F791245BDEB}" type="slidenum">
              <a:rPr lang="en-US" smtClean="0"/>
              <a:t>25</a:t>
            </a:fld>
            <a:endParaRPr lang="en-US"/>
          </a:p>
        </p:txBody>
      </p:sp>
    </p:spTree>
    <p:extLst>
      <p:ext uri="{BB962C8B-B14F-4D97-AF65-F5344CB8AC3E}">
        <p14:creationId xmlns:p14="http://schemas.microsoft.com/office/powerpoint/2010/main" val="325091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P spid="12" grpId="0" animBg="1"/>
      <p:bldP spid="13" grpId="0" animBg="1"/>
      <p:bldP spid="1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D393B-19DF-459D-8E16-C38A2D9194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BD837B-CF18-4D07-940E-143088EAEAD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602E3A-B6D0-4BAE-8116-B6F77E84A8C9}"/>
              </a:ext>
            </a:extLst>
          </p:cNvPr>
          <p:cNvPicPr>
            <a:picLocks noChangeAspect="1"/>
          </p:cNvPicPr>
          <p:nvPr/>
        </p:nvPicPr>
        <p:blipFill>
          <a:blip r:embed="rId2"/>
          <a:stretch>
            <a:fillRect/>
          </a:stretch>
        </p:blipFill>
        <p:spPr>
          <a:xfrm>
            <a:off x="0" y="158750"/>
            <a:ext cx="12192000" cy="6540500"/>
          </a:xfrm>
          <a:prstGeom prst="rect">
            <a:avLst/>
          </a:prstGeom>
        </p:spPr>
      </p:pic>
      <p:sp>
        <p:nvSpPr>
          <p:cNvPr id="4" name="Rectangle 3">
            <a:extLst>
              <a:ext uri="{FF2B5EF4-FFF2-40B4-BE49-F238E27FC236}">
                <a16:creationId xmlns:a16="http://schemas.microsoft.com/office/drawing/2014/main" id="{E86F9DF6-8B7C-4FD8-AF7A-A986B98BF1A5}"/>
              </a:ext>
            </a:extLst>
          </p:cNvPr>
          <p:cNvSpPr/>
          <p:nvPr/>
        </p:nvSpPr>
        <p:spPr>
          <a:xfrm>
            <a:off x="5267734" y="1605002"/>
            <a:ext cx="3646685" cy="1320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1BABD1D-6836-41B6-8F6B-29FDBB5D4BA1}"/>
              </a:ext>
            </a:extLst>
          </p:cNvPr>
          <p:cNvPicPr>
            <a:picLocks noChangeAspect="1"/>
          </p:cNvPicPr>
          <p:nvPr/>
        </p:nvPicPr>
        <p:blipFill>
          <a:blip r:embed="rId3"/>
          <a:stretch>
            <a:fillRect/>
          </a:stretch>
        </p:blipFill>
        <p:spPr>
          <a:xfrm>
            <a:off x="1522770" y="1356955"/>
            <a:ext cx="7096439" cy="3268662"/>
          </a:xfrm>
          <a:prstGeom prst="rect">
            <a:avLst/>
          </a:prstGeom>
        </p:spPr>
      </p:pic>
      <p:pic>
        <p:nvPicPr>
          <p:cNvPr id="9" name="Picture 8">
            <a:extLst>
              <a:ext uri="{FF2B5EF4-FFF2-40B4-BE49-F238E27FC236}">
                <a16:creationId xmlns:a16="http://schemas.microsoft.com/office/drawing/2014/main" id="{38369544-AC1A-4AA1-99BB-36A41EF45EB8}"/>
              </a:ext>
            </a:extLst>
          </p:cNvPr>
          <p:cNvPicPr>
            <a:picLocks noChangeAspect="1"/>
          </p:cNvPicPr>
          <p:nvPr/>
        </p:nvPicPr>
        <p:blipFill>
          <a:blip r:embed="rId4"/>
          <a:stretch>
            <a:fillRect/>
          </a:stretch>
        </p:blipFill>
        <p:spPr>
          <a:xfrm>
            <a:off x="1559628" y="1434335"/>
            <a:ext cx="7096439" cy="3220645"/>
          </a:xfrm>
          <a:prstGeom prst="rect">
            <a:avLst/>
          </a:prstGeom>
          <a:ln>
            <a:solidFill>
              <a:schemeClr val="tx1"/>
            </a:solidFill>
          </a:ln>
        </p:spPr>
      </p:pic>
      <p:pic>
        <p:nvPicPr>
          <p:cNvPr id="11" name="Picture 10">
            <a:extLst>
              <a:ext uri="{FF2B5EF4-FFF2-40B4-BE49-F238E27FC236}">
                <a16:creationId xmlns:a16="http://schemas.microsoft.com/office/drawing/2014/main" id="{F909DD9A-3632-4F37-9F41-C04D174EE10D}"/>
              </a:ext>
            </a:extLst>
          </p:cNvPr>
          <p:cNvPicPr>
            <a:picLocks noChangeAspect="1"/>
          </p:cNvPicPr>
          <p:nvPr/>
        </p:nvPicPr>
        <p:blipFill>
          <a:blip r:embed="rId5"/>
          <a:stretch>
            <a:fillRect/>
          </a:stretch>
        </p:blipFill>
        <p:spPr>
          <a:xfrm>
            <a:off x="1571914" y="1434336"/>
            <a:ext cx="7121011" cy="3268661"/>
          </a:xfrm>
          <a:prstGeom prst="rect">
            <a:avLst/>
          </a:prstGeom>
          <a:ln>
            <a:solidFill>
              <a:schemeClr val="tx1"/>
            </a:solidFill>
          </a:ln>
        </p:spPr>
      </p:pic>
      <p:sp>
        <p:nvSpPr>
          <p:cNvPr id="13" name="Rectangle 12">
            <a:extLst>
              <a:ext uri="{FF2B5EF4-FFF2-40B4-BE49-F238E27FC236}">
                <a16:creationId xmlns:a16="http://schemas.microsoft.com/office/drawing/2014/main" id="{4D45C12C-7494-490C-B89F-46AF99C27EAD}"/>
              </a:ext>
            </a:extLst>
          </p:cNvPr>
          <p:cNvSpPr/>
          <p:nvPr/>
        </p:nvSpPr>
        <p:spPr>
          <a:xfrm rot="20394092">
            <a:off x="2388144" y="2779457"/>
            <a:ext cx="4888465" cy="1569660"/>
          </a:xfrm>
          <a:prstGeom prst="rect">
            <a:avLst/>
          </a:prstGeom>
          <a:noFill/>
        </p:spPr>
        <p:txBody>
          <a:bodyPr wrap="square" lIns="91440" tIns="45720" rIns="91440" bIns="45720">
            <a:spAutoFit/>
          </a:bodyPr>
          <a:lstStyle/>
          <a:p>
            <a:pPr algn="ctr"/>
            <a:r>
              <a:rPr lang="en-US" sz="9600" b="1" cap="none" spc="0">
                <a:ln w="0"/>
                <a:solidFill>
                  <a:schemeClr val="accent6">
                    <a:lumMod val="50000"/>
                  </a:schemeClr>
                </a:solidFill>
                <a:effectLst>
                  <a:glow rad="139700">
                    <a:schemeClr val="accent6">
                      <a:satMod val="175000"/>
                      <a:alpha val="40000"/>
                    </a:schemeClr>
                  </a:glow>
                  <a:outerShdw blurRad="38100" dist="25400" dir="5400000" algn="ctr" rotWithShape="0">
                    <a:srgbClr val="6E747A">
                      <a:alpha val="43000"/>
                    </a:srgbClr>
                  </a:outerShdw>
                </a:effectLst>
              </a:rPr>
              <a:t>Success</a:t>
            </a:r>
            <a:r>
              <a:rPr lang="en-US" sz="8000" b="1" cap="none" spc="0">
                <a:ln w="0"/>
                <a:solidFill>
                  <a:schemeClr val="accent6">
                    <a:lumMod val="50000"/>
                  </a:schemeClr>
                </a:solidFill>
                <a:effectLst>
                  <a:outerShdw blurRad="38100" dist="25400" dir="5400000" algn="ctr" rotWithShape="0">
                    <a:srgbClr val="6E747A">
                      <a:alpha val="43000"/>
                    </a:srgbClr>
                  </a:outerShdw>
                </a:effectLst>
              </a:rPr>
              <a:t>!</a:t>
            </a:r>
          </a:p>
        </p:txBody>
      </p:sp>
      <p:sp>
        <p:nvSpPr>
          <p:cNvPr id="6" name="Slide Number Placeholder 5">
            <a:extLst>
              <a:ext uri="{FF2B5EF4-FFF2-40B4-BE49-F238E27FC236}">
                <a16:creationId xmlns:a16="http://schemas.microsoft.com/office/drawing/2014/main" id="{729F93A4-F627-48F7-A34C-E1A0C56CFC47}"/>
              </a:ext>
            </a:extLst>
          </p:cNvPr>
          <p:cNvSpPr>
            <a:spLocks noGrp="1"/>
          </p:cNvSpPr>
          <p:nvPr>
            <p:ph type="sldNum" sz="quarter" idx="12"/>
          </p:nvPr>
        </p:nvSpPr>
        <p:spPr/>
        <p:txBody>
          <a:bodyPr/>
          <a:lstStyle/>
          <a:p>
            <a:fld id="{A50F061E-0E3F-4F09-842B-1F791245BDEB}" type="slidenum">
              <a:rPr lang="en-US" smtClean="0"/>
              <a:t>26</a:t>
            </a:fld>
            <a:endParaRPr lang="en-US"/>
          </a:p>
        </p:txBody>
      </p:sp>
    </p:spTree>
    <p:extLst>
      <p:ext uri="{BB962C8B-B14F-4D97-AF65-F5344CB8AC3E}">
        <p14:creationId xmlns:p14="http://schemas.microsoft.com/office/powerpoint/2010/main" val="296449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AE16-2FC2-46FF-9965-1EE9167DC3F4}"/>
              </a:ext>
            </a:extLst>
          </p:cNvPr>
          <p:cNvSpPr>
            <a:spLocks noGrp="1"/>
          </p:cNvSpPr>
          <p:nvPr>
            <p:ph type="title"/>
          </p:nvPr>
        </p:nvSpPr>
        <p:spPr/>
        <p:txBody>
          <a:bodyPr/>
          <a:lstStyle/>
          <a:p>
            <a:r>
              <a:rPr lang="en-US"/>
              <a:t>3 – How can I use R?</a:t>
            </a:r>
          </a:p>
        </p:txBody>
      </p:sp>
      <p:pic>
        <p:nvPicPr>
          <p:cNvPr id="4" name="Content Placeholder 3">
            <a:extLst>
              <a:ext uri="{FF2B5EF4-FFF2-40B4-BE49-F238E27FC236}">
                <a16:creationId xmlns:a16="http://schemas.microsoft.com/office/drawing/2014/main" id="{A6ECD10E-C66B-4918-AE93-4419B75488CA}"/>
              </a:ext>
            </a:extLst>
          </p:cNvPr>
          <p:cNvPicPr>
            <a:picLocks noGrp="1" noChangeAspect="1"/>
          </p:cNvPicPr>
          <p:nvPr>
            <p:ph idx="1"/>
          </p:nvPr>
        </p:nvPicPr>
        <p:blipFill>
          <a:blip r:embed="rId3"/>
          <a:stretch>
            <a:fillRect/>
          </a:stretch>
        </p:blipFill>
        <p:spPr>
          <a:xfrm>
            <a:off x="1757680" y="1239520"/>
            <a:ext cx="8366883" cy="5618480"/>
          </a:xfrm>
          <a:prstGeom prst="rect">
            <a:avLst/>
          </a:prstGeom>
        </p:spPr>
      </p:pic>
      <p:sp>
        <p:nvSpPr>
          <p:cNvPr id="6" name="Arrow: Down 5">
            <a:extLst>
              <a:ext uri="{FF2B5EF4-FFF2-40B4-BE49-F238E27FC236}">
                <a16:creationId xmlns:a16="http://schemas.microsoft.com/office/drawing/2014/main" id="{FB3E8D09-A7DF-4AD7-A164-06F1E0479D79}"/>
              </a:ext>
            </a:extLst>
          </p:cNvPr>
          <p:cNvSpPr/>
          <p:nvPr/>
        </p:nvSpPr>
        <p:spPr>
          <a:xfrm rot="5400000">
            <a:off x="5886166" y="970509"/>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80B72A-1E8E-4B93-8F4F-F7489E1A8486}"/>
              </a:ext>
            </a:extLst>
          </p:cNvPr>
          <p:cNvSpPr/>
          <p:nvPr/>
        </p:nvSpPr>
        <p:spPr>
          <a:xfrm>
            <a:off x="6939280" y="1174138"/>
            <a:ext cx="166624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Commit message</a:t>
            </a:r>
          </a:p>
        </p:txBody>
      </p:sp>
      <p:sp>
        <p:nvSpPr>
          <p:cNvPr id="8" name="Arrow: Down 7">
            <a:extLst>
              <a:ext uri="{FF2B5EF4-FFF2-40B4-BE49-F238E27FC236}">
                <a16:creationId xmlns:a16="http://schemas.microsoft.com/office/drawing/2014/main" id="{0157E0EF-62EA-422C-A92C-54EC43B36AE6}"/>
              </a:ext>
            </a:extLst>
          </p:cNvPr>
          <p:cNvSpPr/>
          <p:nvPr/>
        </p:nvSpPr>
        <p:spPr>
          <a:xfrm rot="5400000">
            <a:off x="5378166" y="3517902"/>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07287F-8A3A-4508-850B-F62C6C468AB1}"/>
              </a:ext>
            </a:extLst>
          </p:cNvPr>
          <p:cNvSpPr/>
          <p:nvPr/>
        </p:nvSpPr>
        <p:spPr>
          <a:xfrm>
            <a:off x="6431280" y="3721531"/>
            <a:ext cx="193040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Added text (green)</a:t>
            </a:r>
          </a:p>
        </p:txBody>
      </p:sp>
      <p:sp>
        <p:nvSpPr>
          <p:cNvPr id="10" name="Arrow: Down 9">
            <a:extLst>
              <a:ext uri="{FF2B5EF4-FFF2-40B4-BE49-F238E27FC236}">
                <a16:creationId xmlns:a16="http://schemas.microsoft.com/office/drawing/2014/main" id="{ACC01C5E-28A5-49ED-A4D2-450285AE34F8}"/>
              </a:ext>
            </a:extLst>
          </p:cNvPr>
          <p:cNvSpPr/>
          <p:nvPr/>
        </p:nvSpPr>
        <p:spPr>
          <a:xfrm rot="5400000">
            <a:off x="7450806" y="5184142"/>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0A2764-BE23-43A7-979B-6538062285A4}"/>
              </a:ext>
            </a:extLst>
          </p:cNvPr>
          <p:cNvSpPr/>
          <p:nvPr/>
        </p:nvSpPr>
        <p:spPr>
          <a:xfrm>
            <a:off x="8503920" y="5387771"/>
            <a:ext cx="209296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Deleted text (red)</a:t>
            </a:r>
          </a:p>
        </p:txBody>
      </p:sp>
      <p:sp>
        <p:nvSpPr>
          <p:cNvPr id="3" name="Slide Number Placeholder 2">
            <a:extLst>
              <a:ext uri="{FF2B5EF4-FFF2-40B4-BE49-F238E27FC236}">
                <a16:creationId xmlns:a16="http://schemas.microsoft.com/office/drawing/2014/main" id="{76624D82-469D-4C78-82BF-9DFC46543C27}"/>
              </a:ext>
            </a:extLst>
          </p:cNvPr>
          <p:cNvSpPr>
            <a:spLocks noGrp="1"/>
          </p:cNvSpPr>
          <p:nvPr>
            <p:ph type="sldNum" sz="quarter" idx="12"/>
          </p:nvPr>
        </p:nvSpPr>
        <p:spPr/>
        <p:txBody>
          <a:bodyPr/>
          <a:lstStyle/>
          <a:p>
            <a:fld id="{A50F061E-0E3F-4F09-842B-1F791245BDEB}" type="slidenum">
              <a:rPr lang="en-US" smtClean="0"/>
              <a:t>27</a:t>
            </a:fld>
            <a:endParaRPr lang="en-US"/>
          </a:p>
        </p:txBody>
      </p:sp>
    </p:spTree>
    <p:extLst>
      <p:ext uri="{BB962C8B-B14F-4D97-AF65-F5344CB8AC3E}">
        <p14:creationId xmlns:p14="http://schemas.microsoft.com/office/powerpoint/2010/main" val="219964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AE16-2FC2-46FF-9965-1EE9167DC3F4}"/>
              </a:ext>
            </a:extLst>
          </p:cNvPr>
          <p:cNvSpPr>
            <a:spLocks noGrp="1"/>
          </p:cNvSpPr>
          <p:nvPr>
            <p:ph type="title"/>
          </p:nvPr>
        </p:nvSpPr>
        <p:spPr>
          <a:xfrm>
            <a:off x="1948405" y="116049"/>
            <a:ext cx="9398876" cy="1140890"/>
          </a:xfrm>
        </p:spPr>
        <p:txBody>
          <a:bodyPr/>
          <a:lstStyle/>
          <a:p>
            <a:r>
              <a:rPr lang="en-US"/>
              <a:t>3 – How can I use R?</a:t>
            </a:r>
          </a:p>
        </p:txBody>
      </p:sp>
      <p:sp>
        <p:nvSpPr>
          <p:cNvPr id="14" name="TextBox 13">
            <a:extLst>
              <a:ext uri="{FF2B5EF4-FFF2-40B4-BE49-F238E27FC236}">
                <a16:creationId xmlns:a16="http://schemas.microsoft.com/office/drawing/2014/main" id="{A5CE5FEE-5A7B-4E6C-B9CD-ED1F5696CA81}"/>
              </a:ext>
            </a:extLst>
          </p:cNvPr>
          <p:cNvSpPr txBox="1"/>
          <p:nvPr/>
        </p:nvSpPr>
        <p:spPr>
          <a:xfrm>
            <a:off x="598660" y="1902797"/>
            <a:ext cx="6259340" cy="4955203"/>
          </a:xfrm>
          <a:prstGeom prst="rect">
            <a:avLst/>
          </a:prstGeom>
          <a:noFill/>
        </p:spPr>
        <p:txBody>
          <a:bodyPr wrap="square" rtlCol="0">
            <a:spAutoFit/>
          </a:bodyPr>
          <a:lstStyle/>
          <a:p>
            <a:r>
              <a:rPr lang="en-US" sz="2800" b="1"/>
              <a:t>How to deal with confidential data</a:t>
            </a:r>
          </a:p>
          <a:p>
            <a:pPr marL="457200" indent="-457200">
              <a:buFont typeface="Arial" panose="020B0604020202020204" pitchFamily="34" charset="0"/>
              <a:buChar char="•"/>
            </a:pPr>
            <a:r>
              <a:rPr lang="en-US" sz="2800"/>
              <a:t>Private repository (only invited individuals can see it)</a:t>
            </a:r>
          </a:p>
          <a:p>
            <a:pPr marL="457200" indent="-457200">
              <a:buFont typeface="Arial" panose="020B0604020202020204" pitchFamily="34" charset="0"/>
              <a:buChar char="•"/>
            </a:pPr>
            <a:r>
              <a:rPr lang="en-US" sz="2800"/>
              <a:t>Summarize data </a:t>
            </a:r>
          </a:p>
          <a:p>
            <a:pPr marL="457200" indent="-457200">
              <a:buFont typeface="Arial" panose="020B0604020202020204" pitchFamily="34" charset="0"/>
              <a:buChar char="•"/>
            </a:pPr>
            <a:r>
              <a:rPr lang="en-US" sz="2800"/>
              <a:t>Add to </a:t>
            </a:r>
            <a:r>
              <a:rPr lang="en-US" sz="2800" err="1"/>
              <a:t>gitignore</a:t>
            </a:r>
            <a:r>
              <a:rPr lang="en-US" sz="2800"/>
              <a:t> file </a:t>
            </a:r>
          </a:p>
          <a:p>
            <a:pPr marL="457200" indent="-457200">
              <a:buFont typeface="Arial" panose="020B0604020202020204" pitchFamily="34" charset="0"/>
              <a:buChar char="•"/>
            </a:pPr>
            <a:r>
              <a:rPr lang="en-US" sz="2800"/>
              <a:t>Don’t upload and add a readme file to the data folder (“</a:t>
            </a:r>
            <a:r>
              <a:rPr lang="en-US" sz="2800" i="0">
                <a:solidFill>
                  <a:srgbClr val="24292E"/>
                </a:solidFill>
                <a:effectLst/>
              </a:rPr>
              <a:t>Confidential data is not stored publicly. Contact </a:t>
            </a:r>
            <a:r>
              <a:rPr lang="en-US" sz="2800" i="0">
                <a:solidFill>
                  <a:srgbClr val="24292E"/>
                </a:solidFill>
                <a:effectLst/>
                <a:hlinkClick r:id="rId3"/>
              </a:rPr>
              <a:t>someone</a:t>
            </a:r>
            <a:r>
              <a:rPr lang="en-US" sz="2800" i="0" u="none" strike="noStrike">
                <a:effectLst/>
                <a:hlinkClick r:id="rId3"/>
              </a:rPr>
              <a:t>@alaska.gov</a:t>
            </a:r>
            <a:r>
              <a:rPr lang="en-US" sz="2800" i="0">
                <a:solidFill>
                  <a:srgbClr val="24292E"/>
                </a:solidFill>
                <a:effectLst/>
              </a:rPr>
              <a:t> for access”)</a:t>
            </a:r>
            <a:endParaRPr lang="en-US" sz="2800"/>
          </a:p>
          <a:p>
            <a:endParaRPr lang="en-US" sz="2800" b="1"/>
          </a:p>
          <a:p>
            <a:endParaRPr lang="en-US"/>
          </a:p>
          <a:p>
            <a:endParaRPr lang="en-US"/>
          </a:p>
        </p:txBody>
      </p:sp>
      <p:pic>
        <p:nvPicPr>
          <p:cNvPr id="20" name="Picture 19" descr="Graphical user interface, text, application&#10;&#10;Description automatically generated">
            <a:extLst>
              <a:ext uri="{FF2B5EF4-FFF2-40B4-BE49-F238E27FC236}">
                <a16:creationId xmlns:a16="http://schemas.microsoft.com/office/drawing/2014/main" id="{979C6E73-2F65-4131-A5ED-69DE56137844}"/>
              </a:ext>
            </a:extLst>
          </p:cNvPr>
          <p:cNvPicPr>
            <a:picLocks noChangeAspect="1"/>
          </p:cNvPicPr>
          <p:nvPr/>
        </p:nvPicPr>
        <p:blipFill rotWithShape="1">
          <a:blip r:embed="rId4">
            <a:extLst>
              <a:ext uri="{28A0092B-C50C-407E-A947-70E740481C1C}">
                <a14:useLocalDpi xmlns:a14="http://schemas.microsoft.com/office/drawing/2010/main" val="0"/>
              </a:ext>
            </a:extLst>
          </a:blip>
          <a:srcRect b="38148"/>
          <a:stretch/>
        </p:blipFill>
        <p:spPr>
          <a:xfrm>
            <a:off x="6493641" y="1634944"/>
            <a:ext cx="5596759" cy="4241800"/>
          </a:xfrm>
          <a:prstGeom prst="rect">
            <a:avLst/>
          </a:prstGeom>
          <a:ln>
            <a:solidFill>
              <a:schemeClr val="tx1"/>
            </a:solidFill>
          </a:ln>
        </p:spPr>
      </p:pic>
      <p:sp>
        <p:nvSpPr>
          <p:cNvPr id="3" name="Slide Number Placeholder 2">
            <a:extLst>
              <a:ext uri="{FF2B5EF4-FFF2-40B4-BE49-F238E27FC236}">
                <a16:creationId xmlns:a16="http://schemas.microsoft.com/office/drawing/2014/main" id="{39D5DE7D-4141-408C-9E96-256AB34F82DB}"/>
              </a:ext>
            </a:extLst>
          </p:cNvPr>
          <p:cNvSpPr>
            <a:spLocks noGrp="1"/>
          </p:cNvSpPr>
          <p:nvPr>
            <p:ph type="sldNum" sz="quarter" idx="12"/>
          </p:nvPr>
        </p:nvSpPr>
        <p:spPr/>
        <p:txBody>
          <a:bodyPr/>
          <a:lstStyle/>
          <a:p>
            <a:fld id="{A50F061E-0E3F-4F09-842B-1F791245BDEB}" type="slidenum">
              <a:rPr lang="en-US" smtClean="0"/>
              <a:t>28</a:t>
            </a:fld>
            <a:endParaRPr lang="en-US"/>
          </a:p>
        </p:txBody>
      </p:sp>
    </p:spTree>
    <p:extLst>
      <p:ext uri="{BB962C8B-B14F-4D97-AF65-F5344CB8AC3E}">
        <p14:creationId xmlns:p14="http://schemas.microsoft.com/office/powerpoint/2010/main" val="299286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B577F-B7B7-4F05-9DC5-1E3900F3E11A}"/>
              </a:ext>
            </a:extLst>
          </p:cNvPr>
          <p:cNvSpPr>
            <a:spLocks noGrp="1"/>
          </p:cNvSpPr>
          <p:nvPr>
            <p:ph type="title"/>
          </p:nvPr>
        </p:nvSpPr>
        <p:spPr/>
        <p:txBody>
          <a:bodyPr/>
          <a:lstStyle/>
          <a:p>
            <a:r>
              <a:rPr lang="en-US"/>
              <a:t>4 – Show Me the Demo!</a:t>
            </a:r>
          </a:p>
        </p:txBody>
      </p:sp>
      <p:sp>
        <p:nvSpPr>
          <p:cNvPr id="3" name="Text Placeholder 2">
            <a:extLst>
              <a:ext uri="{FF2B5EF4-FFF2-40B4-BE49-F238E27FC236}">
                <a16:creationId xmlns:a16="http://schemas.microsoft.com/office/drawing/2014/main" id="{C17E3DE4-5E3D-42FA-B254-51E8762DA7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938C2F-0D84-4CAE-9A6A-115A52BD7686}"/>
              </a:ext>
            </a:extLst>
          </p:cNvPr>
          <p:cNvSpPr>
            <a:spLocks noGrp="1"/>
          </p:cNvSpPr>
          <p:nvPr>
            <p:ph type="sldNum" sz="quarter" idx="12"/>
          </p:nvPr>
        </p:nvSpPr>
        <p:spPr/>
        <p:txBody>
          <a:bodyPr/>
          <a:lstStyle/>
          <a:p>
            <a:fld id="{A50F061E-0E3F-4F09-842B-1F791245BDEB}" type="slidenum">
              <a:rPr lang="en-US" smtClean="0"/>
              <a:t>29</a:t>
            </a:fld>
            <a:endParaRPr lang="en-US"/>
          </a:p>
        </p:txBody>
      </p:sp>
    </p:spTree>
    <p:extLst>
      <p:ext uri="{BB962C8B-B14F-4D97-AF65-F5344CB8AC3E}">
        <p14:creationId xmlns:p14="http://schemas.microsoft.com/office/powerpoint/2010/main" val="1265005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D1440-24C7-470F-A4D7-2FBCD35A4295}"/>
              </a:ext>
            </a:extLst>
          </p:cNvPr>
          <p:cNvSpPr>
            <a:spLocks noGrp="1"/>
          </p:cNvSpPr>
          <p:nvPr>
            <p:ph type="title"/>
          </p:nvPr>
        </p:nvSpPr>
        <p:spPr/>
        <p:txBody>
          <a:bodyPr/>
          <a:lstStyle/>
          <a:p>
            <a:r>
              <a:rPr lang="en-US"/>
              <a:t>1 – What is GitHub?</a:t>
            </a:r>
          </a:p>
        </p:txBody>
      </p:sp>
      <p:sp>
        <p:nvSpPr>
          <p:cNvPr id="3" name="Text Placeholder 2">
            <a:extLst>
              <a:ext uri="{FF2B5EF4-FFF2-40B4-BE49-F238E27FC236}">
                <a16:creationId xmlns:a16="http://schemas.microsoft.com/office/drawing/2014/main" id="{951BDE41-7871-448C-B33C-9999FF8CEC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32093AC-8129-45D9-8F25-C570E3D9C07D}"/>
              </a:ext>
            </a:extLst>
          </p:cNvPr>
          <p:cNvSpPr>
            <a:spLocks noGrp="1"/>
          </p:cNvSpPr>
          <p:nvPr>
            <p:ph type="sldNum" sz="quarter" idx="12"/>
          </p:nvPr>
        </p:nvSpPr>
        <p:spPr/>
        <p:txBody>
          <a:bodyPr/>
          <a:lstStyle/>
          <a:p>
            <a:fld id="{A50F061E-0E3F-4F09-842B-1F791245BDEB}" type="slidenum">
              <a:rPr lang="en-US" smtClean="0"/>
              <a:t>3</a:t>
            </a:fld>
            <a:endParaRPr lang="en-US"/>
          </a:p>
        </p:txBody>
      </p:sp>
    </p:spTree>
    <p:extLst>
      <p:ext uri="{BB962C8B-B14F-4D97-AF65-F5344CB8AC3E}">
        <p14:creationId xmlns:p14="http://schemas.microsoft.com/office/powerpoint/2010/main" val="1523335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93BB-9582-4487-892B-47DDFE6A77CA}"/>
              </a:ext>
            </a:extLst>
          </p:cNvPr>
          <p:cNvSpPr>
            <a:spLocks noGrp="1"/>
          </p:cNvSpPr>
          <p:nvPr>
            <p:ph type="title"/>
          </p:nvPr>
        </p:nvSpPr>
        <p:spPr/>
        <p:txBody>
          <a:bodyPr/>
          <a:lstStyle/>
          <a:p>
            <a:r>
              <a:rPr lang="en-US"/>
              <a:t>4 – Demo 1: Creating a repo</a:t>
            </a:r>
          </a:p>
        </p:txBody>
      </p:sp>
      <p:sp>
        <p:nvSpPr>
          <p:cNvPr id="4" name="Content Placeholder 2">
            <a:extLst>
              <a:ext uri="{FF2B5EF4-FFF2-40B4-BE49-F238E27FC236}">
                <a16:creationId xmlns:a16="http://schemas.microsoft.com/office/drawing/2014/main" id="{56E95F3D-363D-4E59-A568-9F73319EA26D}"/>
              </a:ext>
            </a:extLst>
          </p:cNvPr>
          <p:cNvSpPr>
            <a:spLocks noGrp="1"/>
          </p:cNvSpPr>
          <p:nvPr>
            <p:ph idx="1"/>
          </p:nvPr>
        </p:nvSpPr>
        <p:spPr>
          <a:xfrm>
            <a:off x="838200" y="1825625"/>
            <a:ext cx="10515600" cy="4351338"/>
          </a:xfrm>
        </p:spPr>
        <p:txBody>
          <a:bodyPr>
            <a:normAutofit/>
          </a:bodyPr>
          <a:lstStyle/>
          <a:p>
            <a:pPr marL="0" indent="0" algn="ctr">
              <a:buNone/>
            </a:pPr>
            <a:r>
              <a:rPr lang="en-US" sz="25000" b="1">
                <a:solidFill>
                  <a:srgbClr val="B6617D"/>
                </a:solidFill>
              </a:rPr>
              <a:t>1</a:t>
            </a:r>
          </a:p>
          <a:p>
            <a:pPr marL="0" indent="0" algn="ctr">
              <a:buNone/>
            </a:pPr>
            <a:r>
              <a:rPr lang="en-US" sz="3600" b="1"/>
              <a:t>Follow along as I share my screen</a:t>
            </a:r>
            <a:endParaRPr lang="en-US" sz="1900" b="1"/>
          </a:p>
        </p:txBody>
      </p:sp>
      <p:sp>
        <p:nvSpPr>
          <p:cNvPr id="3" name="Slide Number Placeholder 2">
            <a:extLst>
              <a:ext uri="{FF2B5EF4-FFF2-40B4-BE49-F238E27FC236}">
                <a16:creationId xmlns:a16="http://schemas.microsoft.com/office/drawing/2014/main" id="{ECE17DA0-2FEA-495B-88F4-EE726AA6FA42}"/>
              </a:ext>
            </a:extLst>
          </p:cNvPr>
          <p:cNvSpPr>
            <a:spLocks noGrp="1"/>
          </p:cNvSpPr>
          <p:nvPr>
            <p:ph type="sldNum" sz="quarter" idx="12"/>
          </p:nvPr>
        </p:nvSpPr>
        <p:spPr/>
        <p:txBody>
          <a:bodyPr/>
          <a:lstStyle/>
          <a:p>
            <a:fld id="{A50F061E-0E3F-4F09-842B-1F791245BDEB}" type="slidenum">
              <a:rPr lang="en-US" smtClean="0"/>
              <a:t>30</a:t>
            </a:fld>
            <a:endParaRPr lang="en-US"/>
          </a:p>
        </p:txBody>
      </p:sp>
    </p:spTree>
    <p:extLst>
      <p:ext uri="{BB962C8B-B14F-4D97-AF65-F5344CB8AC3E}">
        <p14:creationId xmlns:p14="http://schemas.microsoft.com/office/powerpoint/2010/main" val="3832761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685C4-DC4E-47F4-9927-E7D065D746F3}"/>
              </a:ext>
            </a:extLst>
          </p:cNvPr>
          <p:cNvSpPr>
            <a:spLocks noGrp="1"/>
          </p:cNvSpPr>
          <p:nvPr>
            <p:ph type="title"/>
          </p:nvPr>
        </p:nvSpPr>
        <p:spPr>
          <a:xfrm>
            <a:off x="1954924" y="281043"/>
            <a:ext cx="10237076" cy="1140890"/>
          </a:xfrm>
        </p:spPr>
        <p:txBody>
          <a:bodyPr>
            <a:normAutofit/>
          </a:bodyPr>
          <a:lstStyle/>
          <a:p>
            <a:r>
              <a:rPr lang="en-US"/>
              <a:t>4 – Demo 2: Cloning an existing repo</a:t>
            </a:r>
          </a:p>
        </p:txBody>
      </p:sp>
      <p:sp>
        <p:nvSpPr>
          <p:cNvPr id="4" name="Content Placeholder 2">
            <a:extLst>
              <a:ext uri="{FF2B5EF4-FFF2-40B4-BE49-F238E27FC236}">
                <a16:creationId xmlns:a16="http://schemas.microsoft.com/office/drawing/2014/main" id="{A047FF50-8651-4D36-AD97-0B9298CB0A90}"/>
              </a:ext>
            </a:extLst>
          </p:cNvPr>
          <p:cNvSpPr>
            <a:spLocks noGrp="1"/>
          </p:cNvSpPr>
          <p:nvPr>
            <p:ph idx="1"/>
          </p:nvPr>
        </p:nvSpPr>
        <p:spPr>
          <a:xfrm>
            <a:off x="838200" y="1825625"/>
            <a:ext cx="10515600" cy="4351338"/>
          </a:xfrm>
        </p:spPr>
        <p:txBody>
          <a:bodyPr>
            <a:normAutofit/>
          </a:bodyPr>
          <a:lstStyle/>
          <a:p>
            <a:pPr marL="0" indent="0" algn="ctr">
              <a:buNone/>
            </a:pPr>
            <a:r>
              <a:rPr lang="en-US" sz="25000" b="1">
                <a:solidFill>
                  <a:srgbClr val="F27779"/>
                </a:solidFill>
              </a:rPr>
              <a:t>2</a:t>
            </a:r>
          </a:p>
          <a:p>
            <a:pPr marL="0" indent="0" algn="ctr">
              <a:buNone/>
            </a:pPr>
            <a:r>
              <a:rPr lang="en-US" sz="3600" b="1"/>
              <a:t>Follow along as I share my screen</a:t>
            </a:r>
            <a:endParaRPr lang="en-US" sz="1900" b="1"/>
          </a:p>
        </p:txBody>
      </p:sp>
      <p:sp>
        <p:nvSpPr>
          <p:cNvPr id="3" name="Slide Number Placeholder 2">
            <a:extLst>
              <a:ext uri="{FF2B5EF4-FFF2-40B4-BE49-F238E27FC236}">
                <a16:creationId xmlns:a16="http://schemas.microsoft.com/office/drawing/2014/main" id="{B4B20784-F351-446E-867D-3B646AE645F8}"/>
              </a:ext>
            </a:extLst>
          </p:cNvPr>
          <p:cNvSpPr>
            <a:spLocks noGrp="1"/>
          </p:cNvSpPr>
          <p:nvPr>
            <p:ph type="sldNum" sz="quarter" idx="12"/>
          </p:nvPr>
        </p:nvSpPr>
        <p:spPr/>
        <p:txBody>
          <a:bodyPr/>
          <a:lstStyle/>
          <a:p>
            <a:fld id="{A50F061E-0E3F-4F09-842B-1F791245BDEB}" type="slidenum">
              <a:rPr lang="en-US" smtClean="0"/>
              <a:t>31</a:t>
            </a:fld>
            <a:endParaRPr lang="en-US"/>
          </a:p>
        </p:txBody>
      </p:sp>
    </p:spTree>
    <p:extLst>
      <p:ext uri="{BB962C8B-B14F-4D97-AF65-F5344CB8AC3E}">
        <p14:creationId xmlns:p14="http://schemas.microsoft.com/office/powerpoint/2010/main" val="884720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F1F46-D129-408A-B891-D7D3F9CC2545}"/>
              </a:ext>
            </a:extLst>
          </p:cNvPr>
          <p:cNvSpPr>
            <a:spLocks noGrp="1"/>
          </p:cNvSpPr>
          <p:nvPr>
            <p:ph type="title"/>
          </p:nvPr>
        </p:nvSpPr>
        <p:spPr/>
        <p:txBody>
          <a:bodyPr/>
          <a:lstStyle/>
          <a:p>
            <a:r>
              <a:rPr lang="en-US"/>
              <a:t>4 – Demo 3: Collaboration!</a:t>
            </a:r>
          </a:p>
        </p:txBody>
      </p:sp>
      <p:sp>
        <p:nvSpPr>
          <p:cNvPr id="3" name="Content Placeholder 2">
            <a:extLst>
              <a:ext uri="{FF2B5EF4-FFF2-40B4-BE49-F238E27FC236}">
                <a16:creationId xmlns:a16="http://schemas.microsoft.com/office/drawing/2014/main" id="{973E1A77-37C2-4A0A-9EDB-0DC0FD8BB134}"/>
              </a:ext>
            </a:extLst>
          </p:cNvPr>
          <p:cNvSpPr>
            <a:spLocks noGrp="1"/>
          </p:cNvSpPr>
          <p:nvPr>
            <p:ph idx="1"/>
          </p:nvPr>
        </p:nvSpPr>
        <p:spPr/>
        <p:txBody>
          <a:bodyPr>
            <a:normAutofit/>
          </a:bodyPr>
          <a:lstStyle/>
          <a:p>
            <a:pPr marL="0" indent="0" algn="ctr">
              <a:buNone/>
            </a:pPr>
            <a:r>
              <a:rPr lang="en-US" sz="25000" b="1">
                <a:solidFill>
                  <a:srgbClr val="FCA369"/>
                </a:solidFill>
              </a:rPr>
              <a:t>3</a:t>
            </a:r>
          </a:p>
          <a:p>
            <a:pPr marL="0" indent="0" algn="ctr">
              <a:buNone/>
            </a:pPr>
            <a:r>
              <a:rPr lang="en-US" sz="3600" b="1"/>
              <a:t>Follow along as I share my screen</a:t>
            </a:r>
            <a:endParaRPr lang="en-US" sz="1900" b="1"/>
          </a:p>
        </p:txBody>
      </p:sp>
      <p:sp>
        <p:nvSpPr>
          <p:cNvPr id="4" name="Slide Number Placeholder 3">
            <a:extLst>
              <a:ext uri="{FF2B5EF4-FFF2-40B4-BE49-F238E27FC236}">
                <a16:creationId xmlns:a16="http://schemas.microsoft.com/office/drawing/2014/main" id="{72E189EC-B23A-481F-8B94-D2E2FBDA09B4}"/>
              </a:ext>
            </a:extLst>
          </p:cNvPr>
          <p:cNvSpPr>
            <a:spLocks noGrp="1"/>
          </p:cNvSpPr>
          <p:nvPr>
            <p:ph type="sldNum" sz="quarter" idx="12"/>
          </p:nvPr>
        </p:nvSpPr>
        <p:spPr/>
        <p:txBody>
          <a:bodyPr/>
          <a:lstStyle/>
          <a:p>
            <a:fld id="{A50F061E-0E3F-4F09-842B-1F791245BDEB}" type="slidenum">
              <a:rPr lang="en-US" smtClean="0"/>
              <a:t>32</a:t>
            </a:fld>
            <a:endParaRPr lang="en-US"/>
          </a:p>
        </p:txBody>
      </p:sp>
    </p:spTree>
    <p:extLst>
      <p:ext uri="{BB962C8B-B14F-4D97-AF65-F5344CB8AC3E}">
        <p14:creationId xmlns:p14="http://schemas.microsoft.com/office/powerpoint/2010/main" val="2613372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C1FD-F64B-472E-A847-6BCA52948FA0}"/>
              </a:ext>
            </a:extLst>
          </p:cNvPr>
          <p:cNvSpPr>
            <a:spLocks noGrp="1"/>
          </p:cNvSpPr>
          <p:nvPr>
            <p:ph type="title"/>
          </p:nvPr>
        </p:nvSpPr>
        <p:spPr/>
        <p:txBody>
          <a:bodyPr/>
          <a:lstStyle/>
          <a:p>
            <a:r>
              <a:rPr lang="en-US"/>
              <a:t>4 – Demo 4: Issues</a:t>
            </a:r>
          </a:p>
        </p:txBody>
      </p:sp>
      <p:pic>
        <p:nvPicPr>
          <p:cNvPr id="5" name="Content Placeholder 4">
            <a:extLst>
              <a:ext uri="{FF2B5EF4-FFF2-40B4-BE49-F238E27FC236}">
                <a16:creationId xmlns:a16="http://schemas.microsoft.com/office/drawing/2014/main" id="{9DB7BA16-453D-40D0-BC27-C51F1D637ECB}"/>
              </a:ext>
            </a:extLst>
          </p:cNvPr>
          <p:cNvPicPr>
            <a:picLocks noGrp="1" noChangeAspect="1"/>
          </p:cNvPicPr>
          <p:nvPr>
            <p:ph idx="1"/>
          </p:nvPr>
        </p:nvPicPr>
        <p:blipFill>
          <a:blip r:embed="rId2"/>
          <a:stretch>
            <a:fillRect/>
          </a:stretch>
        </p:blipFill>
        <p:spPr>
          <a:xfrm>
            <a:off x="2286000" y="1134036"/>
            <a:ext cx="6719176" cy="4997823"/>
          </a:xfrm>
        </p:spPr>
      </p:pic>
      <p:sp>
        <p:nvSpPr>
          <p:cNvPr id="6" name="TextBox 5">
            <a:extLst>
              <a:ext uri="{FF2B5EF4-FFF2-40B4-BE49-F238E27FC236}">
                <a16:creationId xmlns:a16="http://schemas.microsoft.com/office/drawing/2014/main" id="{668B6283-532F-4502-B4CC-D8746225D32E}"/>
              </a:ext>
            </a:extLst>
          </p:cNvPr>
          <p:cNvSpPr txBox="1"/>
          <p:nvPr/>
        </p:nvSpPr>
        <p:spPr>
          <a:xfrm>
            <a:off x="626165" y="6131859"/>
            <a:ext cx="10972800" cy="646331"/>
          </a:xfrm>
          <a:prstGeom prst="rect">
            <a:avLst/>
          </a:prstGeom>
          <a:noFill/>
        </p:spPr>
        <p:txBody>
          <a:bodyPr wrap="square" rtlCol="0">
            <a:spAutoFit/>
          </a:bodyPr>
          <a:lstStyle/>
          <a:p>
            <a:pPr algn="ctr"/>
            <a:r>
              <a:rPr lang="en-US" sz="3600" b="1">
                <a:hlinkClick r:id="rId3"/>
              </a:rPr>
              <a:t>https://github.com/commfish/seak_sablefish</a:t>
            </a:r>
            <a:endParaRPr lang="en-US" b="1"/>
          </a:p>
        </p:txBody>
      </p:sp>
      <p:sp>
        <p:nvSpPr>
          <p:cNvPr id="4" name="Slide Number Placeholder 3">
            <a:extLst>
              <a:ext uri="{FF2B5EF4-FFF2-40B4-BE49-F238E27FC236}">
                <a16:creationId xmlns:a16="http://schemas.microsoft.com/office/drawing/2014/main" id="{76471D0B-74A9-4440-93E4-114E0629D95A}"/>
              </a:ext>
            </a:extLst>
          </p:cNvPr>
          <p:cNvSpPr>
            <a:spLocks noGrp="1"/>
          </p:cNvSpPr>
          <p:nvPr>
            <p:ph type="sldNum" sz="quarter" idx="12"/>
          </p:nvPr>
        </p:nvSpPr>
        <p:spPr/>
        <p:txBody>
          <a:bodyPr/>
          <a:lstStyle/>
          <a:p>
            <a:fld id="{A50F061E-0E3F-4F09-842B-1F791245BDEB}" type="slidenum">
              <a:rPr lang="en-US" smtClean="0"/>
              <a:t>33</a:t>
            </a:fld>
            <a:endParaRPr lang="en-US"/>
          </a:p>
        </p:txBody>
      </p:sp>
    </p:spTree>
    <p:extLst>
      <p:ext uri="{BB962C8B-B14F-4D97-AF65-F5344CB8AC3E}">
        <p14:creationId xmlns:p14="http://schemas.microsoft.com/office/powerpoint/2010/main" val="2488320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8A78-2B03-460A-B25D-6B09A9024446}"/>
              </a:ext>
            </a:extLst>
          </p:cNvPr>
          <p:cNvSpPr>
            <a:spLocks noGrp="1"/>
          </p:cNvSpPr>
          <p:nvPr>
            <p:ph type="title"/>
          </p:nvPr>
        </p:nvSpPr>
        <p:spPr>
          <a:xfrm>
            <a:off x="831850" y="1709738"/>
            <a:ext cx="10515600" cy="4005262"/>
          </a:xfrm>
        </p:spPr>
        <p:txBody>
          <a:bodyPr/>
          <a:lstStyle/>
          <a:p>
            <a:pPr marL="1257300" indent="-1257300"/>
            <a:r>
              <a:rPr lang="en-US"/>
              <a:t>5 – Concluding Thoughts /</a:t>
            </a:r>
            <a:br>
              <a:rPr lang="en-US"/>
            </a:br>
            <a:r>
              <a:rPr lang="en-US"/>
              <a:t>Best Practices</a:t>
            </a:r>
          </a:p>
        </p:txBody>
      </p:sp>
      <p:sp>
        <p:nvSpPr>
          <p:cNvPr id="3" name="Text Placeholder 2">
            <a:extLst>
              <a:ext uri="{FF2B5EF4-FFF2-40B4-BE49-F238E27FC236}">
                <a16:creationId xmlns:a16="http://schemas.microsoft.com/office/drawing/2014/main" id="{8D1F674C-857C-40D5-A17B-367712493D25}"/>
              </a:ext>
            </a:extLst>
          </p:cNvPr>
          <p:cNvSpPr>
            <a:spLocks noGrp="1"/>
          </p:cNvSpPr>
          <p:nvPr>
            <p:ph type="body" idx="1"/>
          </p:nvPr>
        </p:nvSpPr>
        <p:spPr>
          <a:xfrm>
            <a:off x="844550" y="5593728"/>
            <a:ext cx="10515600" cy="1127747"/>
          </a:xfrm>
        </p:spPr>
        <p:txBody>
          <a:bodyPr/>
          <a:lstStyle/>
          <a:p>
            <a:endParaRPr lang="en-US"/>
          </a:p>
        </p:txBody>
      </p:sp>
      <p:sp>
        <p:nvSpPr>
          <p:cNvPr id="4" name="Slide Number Placeholder 3">
            <a:extLst>
              <a:ext uri="{FF2B5EF4-FFF2-40B4-BE49-F238E27FC236}">
                <a16:creationId xmlns:a16="http://schemas.microsoft.com/office/drawing/2014/main" id="{E3647272-8F71-4BC5-A238-3ED9B1E132F0}"/>
              </a:ext>
            </a:extLst>
          </p:cNvPr>
          <p:cNvSpPr>
            <a:spLocks noGrp="1"/>
          </p:cNvSpPr>
          <p:nvPr>
            <p:ph type="sldNum" sz="quarter" idx="12"/>
          </p:nvPr>
        </p:nvSpPr>
        <p:spPr/>
        <p:txBody>
          <a:bodyPr/>
          <a:lstStyle/>
          <a:p>
            <a:fld id="{A50F061E-0E3F-4F09-842B-1F791245BDEB}" type="slidenum">
              <a:rPr lang="en-US" smtClean="0"/>
              <a:t>34</a:t>
            </a:fld>
            <a:endParaRPr lang="en-US"/>
          </a:p>
        </p:txBody>
      </p:sp>
    </p:spTree>
    <p:extLst>
      <p:ext uri="{BB962C8B-B14F-4D97-AF65-F5344CB8AC3E}">
        <p14:creationId xmlns:p14="http://schemas.microsoft.com/office/powerpoint/2010/main" val="3014885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81B7-D295-45FE-A023-A90CDE955204}"/>
              </a:ext>
            </a:extLst>
          </p:cNvPr>
          <p:cNvSpPr>
            <a:spLocks noGrp="1"/>
          </p:cNvSpPr>
          <p:nvPr>
            <p:ph type="title"/>
          </p:nvPr>
        </p:nvSpPr>
        <p:spPr/>
        <p:txBody>
          <a:bodyPr/>
          <a:lstStyle/>
          <a:p>
            <a:r>
              <a:rPr lang="en-US"/>
              <a:t>5 – What else can GitHub do?</a:t>
            </a:r>
          </a:p>
        </p:txBody>
      </p:sp>
      <p:sp>
        <p:nvSpPr>
          <p:cNvPr id="3" name="Content Placeholder 2">
            <a:extLst>
              <a:ext uri="{FF2B5EF4-FFF2-40B4-BE49-F238E27FC236}">
                <a16:creationId xmlns:a16="http://schemas.microsoft.com/office/drawing/2014/main" id="{C6484779-D357-4990-929F-0DB1B7834219}"/>
              </a:ext>
            </a:extLst>
          </p:cNvPr>
          <p:cNvSpPr>
            <a:spLocks noGrp="1"/>
          </p:cNvSpPr>
          <p:nvPr>
            <p:ph idx="1"/>
          </p:nvPr>
        </p:nvSpPr>
        <p:spPr>
          <a:xfrm>
            <a:off x="450024" y="1825625"/>
            <a:ext cx="5861876" cy="4588910"/>
          </a:xfrm>
        </p:spPr>
        <p:txBody>
          <a:bodyPr>
            <a:normAutofit lnSpcReduction="10000"/>
          </a:bodyPr>
          <a:lstStyle/>
          <a:p>
            <a:pPr marL="0" indent="0">
              <a:buNone/>
            </a:pPr>
            <a:r>
              <a:rPr lang="en-US"/>
              <a:t>We’ve barely showed the capabilities of GitHub </a:t>
            </a:r>
          </a:p>
          <a:p>
            <a:pPr lvl="1">
              <a:spcAft>
                <a:spcPts val="1200"/>
              </a:spcAft>
            </a:pPr>
            <a:r>
              <a:rPr lang="en-US"/>
              <a:t>Issues can be assigned to people</a:t>
            </a:r>
          </a:p>
          <a:p>
            <a:pPr lvl="1">
              <a:spcAft>
                <a:spcPts val="1200"/>
              </a:spcAft>
            </a:pPr>
            <a:r>
              <a:rPr lang="en-US"/>
              <a:t>“Fork” an existing repo to modify it to your purposes</a:t>
            </a:r>
          </a:p>
          <a:p>
            <a:pPr lvl="1">
              <a:spcAft>
                <a:spcPts val="1200"/>
              </a:spcAft>
            </a:pPr>
            <a:r>
              <a:rPr lang="en-US"/>
              <a:t>Create a project website</a:t>
            </a:r>
          </a:p>
          <a:p>
            <a:pPr lvl="1">
              <a:spcAft>
                <a:spcPts val="1200"/>
              </a:spcAft>
            </a:pPr>
            <a:r>
              <a:rPr lang="en-US"/>
              <a:t>Build and store an R package</a:t>
            </a:r>
          </a:p>
          <a:p>
            <a:pPr lvl="1">
              <a:spcAft>
                <a:spcPts val="1200"/>
              </a:spcAft>
            </a:pPr>
            <a:r>
              <a:rPr lang="en-US"/>
              <a:t>Follow / learn others’ code</a:t>
            </a:r>
          </a:p>
          <a:p>
            <a:pPr lvl="1">
              <a:spcAft>
                <a:spcPts val="1200"/>
              </a:spcAft>
            </a:pPr>
            <a:r>
              <a:rPr lang="en-US"/>
              <a:t>Add a “branch” to explore test features without modifying the main analysis</a:t>
            </a:r>
          </a:p>
        </p:txBody>
      </p:sp>
      <p:sp>
        <p:nvSpPr>
          <p:cNvPr id="4" name="Slide Number Placeholder 3">
            <a:extLst>
              <a:ext uri="{FF2B5EF4-FFF2-40B4-BE49-F238E27FC236}">
                <a16:creationId xmlns:a16="http://schemas.microsoft.com/office/drawing/2014/main" id="{AF9D7BCD-80AE-49DB-B83C-298EEE53D176}"/>
              </a:ext>
            </a:extLst>
          </p:cNvPr>
          <p:cNvSpPr>
            <a:spLocks noGrp="1"/>
          </p:cNvSpPr>
          <p:nvPr>
            <p:ph type="sldNum" sz="quarter" idx="12"/>
          </p:nvPr>
        </p:nvSpPr>
        <p:spPr/>
        <p:txBody>
          <a:bodyPr/>
          <a:lstStyle/>
          <a:p>
            <a:fld id="{A50F061E-0E3F-4F09-842B-1F791245BDEB}" type="slidenum">
              <a:rPr lang="en-US" smtClean="0"/>
              <a:t>35</a:t>
            </a:fld>
            <a:endParaRPr lang="en-US"/>
          </a:p>
        </p:txBody>
      </p:sp>
      <p:pic>
        <p:nvPicPr>
          <p:cNvPr id="6" name="Picture 5">
            <a:extLst>
              <a:ext uri="{FF2B5EF4-FFF2-40B4-BE49-F238E27FC236}">
                <a16:creationId xmlns:a16="http://schemas.microsoft.com/office/drawing/2014/main" id="{474DFB9C-75B3-40BE-A8B3-73795772DEA2}"/>
              </a:ext>
            </a:extLst>
          </p:cNvPr>
          <p:cNvPicPr>
            <a:picLocks noChangeAspect="1"/>
          </p:cNvPicPr>
          <p:nvPr/>
        </p:nvPicPr>
        <p:blipFill>
          <a:blip r:embed="rId2"/>
          <a:stretch>
            <a:fillRect/>
          </a:stretch>
        </p:blipFill>
        <p:spPr>
          <a:xfrm>
            <a:off x="6451599" y="1587616"/>
            <a:ext cx="5629275" cy="4396680"/>
          </a:xfrm>
          <a:prstGeom prst="rect">
            <a:avLst/>
          </a:prstGeom>
          <a:ln>
            <a:solidFill>
              <a:schemeClr val="tx1"/>
            </a:solidFill>
          </a:ln>
        </p:spPr>
      </p:pic>
      <p:sp>
        <p:nvSpPr>
          <p:cNvPr id="8" name="Arrow: Down 7">
            <a:extLst>
              <a:ext uri="{FF2B5EF4-FFF2-40B4-BE49-F238E27FC236}">
                <a16:creationId xmlns:a16="http://schemas.microsoft.com/office/drawing/2014/main" id="{B53CAB17-B466-49B0-8EF0-455D1CD897DA}"/>
              </a:ext>
            </a:extLst>
          </p:cNvPr>
          <p:cNvSpPr/>
          <p:nvPr/>
        </p:nvSpPr>
        <p:spPr>
          <a:xfrm rot="5400000">
            <a:off x="8242547" y="1519282"/>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BA465181-ADDC-4A64-839F-0917DCB2270A}"/>
              </a:ext>
            </a:extLst>
          </p:cNvPr>
          <p:cNvSpPr/>
          <p:nvPr/>
        </p:nvSpPr>
        <p:spPr>
          <a:xfrm rot="5400000">
            <a:off x="11423607" y="3116769"/>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diagram&#10;&#10;Description automatically generated">
            <a:extLst>
              <a:ext uri="{FF2B5EF4-FFF2-40B4-BE49-F238E27FC236}">
                <a16:creationId xmlns:a16="http://schemas.microsoft.com/office/drawing/2014/main" id="{45099FB8-9CA2-4B88-96B7-3846B815DBB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94992" y="2916213"/>
            <a:ext cx="3287208" cy="2361530"/>
          </a:xfrm>
          <a:prstGeom prst="rect">
            <a:avLst/>
          </a:prstGeom>
        </p:spPr>
      </p:pic>
      <p:pic>
        <p:nvPicPr>
          <p:cNvPr id="13" name="Graphic 12" descr="Box with solid fill">
            <a:extLst>
              <a:ext uri="{FF2B5EF4-FFF2-40B4-BE49-F238E27FC236}">
                <a16:creationId xmlns:a16="http://schemas.microsoft.com/office/drawing/2014/main" id="{E77DC337-1BF5-4C52-B905-078227CC27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9424" y="3657341"/>
            <a:ext cx="1563804" cy="1563804"/>
          </a:xfrm>
          <a:prstGeom prst="rect">
            <a:avLst/>
          </a:prstGeom>
        </p:spPr>
      </p:pic>
      <p:pic>
        <p:nvPicPr>
          <p:cNvPr id="19" name="Picture 18">
            <a:extLst>
              <a:ext uri="{FF2B5EF4-FFF2-40B4-BE49-F238E27FC236}">
                <a16:creationId xmlns:a16="http://schemas.microsoft.com/office/drawing/2014/main" id="{312680C8-D09A-4836-987F-3AFA37E19016}"/>
              </a:ext>
            </a:extLst>
          </p:cNvPr>
          <p:cNvPicPr>
            <a:picLocks noChangeAspect="1"/>
          </p:cNvPicPr>
          <p:nvPr/>
        </p:nvPicPr>
        <p:blipFill>
          <a:blip r:embed="rId6"/>
          <a:stretch>
            <a:fillRect/>
          </a:stretch>
        </p:blipFill>
        <p:spPr>
          <a:xfrm>
            <a:off x="6503986" y="1993321"/>
            <a:ext cx="5524500" cy="3990975"/>
          </a:xfrm>
          <a:prstGeom prst="rect">
            <a:avLst/>
          </a:prstGeom>
          <a:ln>
            <a:solidFill>
              <a:schemeClr val="tx1"/>
            </a:solidFill>
          </a:ln>
        </p:spPr>
      </p:pic>
      <p:pic>
        <p:nvPicPr>
          <p:cNvPr id="27" name="Picture 26" descr="Shape&#10;&#10;Description automatically generated with low confidence">
            <a:extLst>
              <a:ext uri="{FF2B5EF4-FFF2-40B4-BE49-F238E27FC236}">
                <a16:creationId xmlns:a16="http://schemas.microsoft.com/office/drawing/2014/main" id="{F8DF3429-65A2-4BB9-AF22-D941A215A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1682" y="4197549"/>
            <a:ext cx="1385616" cy="2216986"/>
          </a:xfrm>
          <a:prstGeom prst="rect">
            <a:avLst/>
          </a:prstGeom>
        </p:spPr>
      </p:pic>
    </p:spTree>
    <p:extLst>
      <p:ext uri="{BB962C8B-B14F-4D97-AF65-F5344CB8AC3E}">
        <p14:creationId xmlns:p14="http://schemas.microsoft.com/office/powerpoint/2010/main" val="333733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356C-F921-4A68-8573-F90FDB003758}"/>
              </a:ext>
            </a:extLst>
          </p:cNvPr>
          <p:cNvSpPr>
            <a:spLocks noGrp="1"/>
          </p:cNvSpPr>
          <p:nvPr>
            <p:ph type="title"/>
          </p:nvPr>
        </p:nvSpPr>
        <p:spPr/>
        <p:txBody>
          <a:bodyPr/>
          <a:lstStyle/>
          <a:p>
            <a:r>
              <a:rPr lang="en-US"/>
              <a:t>5 – Troubleshooting</a:t>
            </a:r>
          </a:p>
        </p:txBody>
      </p:sp>
      <p:sp>
        <p:nvSpPr>
          <p:cNvPr id="3" name="Content Placeholder 2">
            <a:extLst>
              <a:ext uri="{FF2B5EF4-FFF2-40B4-BE49-F238E27FC236}">
                <a16:creationId xmlns:a16="http://schemas.microsoft.com/office/drawing/2014/main" id="{5AA3C57F-017B-403E-8017-3BD2E176ACFE}"/>
              </a:ext>
            </a:extLst>
          </p:cNvPr>
          <p:cNvSpPr>
            <a:spLocks noGrp="1"/>
          </p:cNvSpPr>
          <p:nvPr>
            <p:ph idx="1"/>
          </p:nvPr>
        </p:nvSpPr>
        <p:spPr>
          <a:xfrm>
            <a:off x="838200" y="1825625"/>
            <a:ext cx="10363200" cy="4351338"/>
          </a:xfrm>
        </p:spPr>
        <p:txBody>
          <a:bodyPr/>
          <a:lstStyle/>
          <a:p>
            <a:pPr marL="0" indent="0">
              <a:buNone/>
            </a:pPr>
            <a:r>
              <a:rPr lang="en-US" u="sng"/>
              <a:t>What if I have an existing </a:t>
            </a:r>
            <a:r>
              <a:rPr lang="en-US" u="sng" err="1"/>
              <a:t>RProject</a:t>
            </a:r>
            <a:r>
              <a:rPr lang="en-US" u="sng"/>
              <a:t> that I want to push to GitHub?</a:t>
            </a:r>
          </a:p>
          <a:p>
            <a:pPr lvl="1"/>
            <a:r>
              <a:rPr lang="en-US"/>
              <a:t>Technically it’s possibly to push an existing </a:t>
            </a:r>
            <a:r>
              <a:rPr lang="en-US" err="1"/>
              <a:t>RProject</a:t>
            </a:r>
            <a:r>
              <a:rPr lang="en-US"/>
              <a:t> to GitHub, but it gets tricky (requiring command line git). It’s simplest to create a new </a:t>
            </a:r>
            <a:r>
              <a:rPr lang="en-US" err="1"/>
              <a:t>RProject</a:t>
            </a:r>
            <a:r>
              <a:rPr lang="en-US"/>
              <a:t>, copy over files, and delete the old project. </a:t>
            </a:r>
          </a:p>
          <a:p>
            <a:pPr marL="0" indent="0">
              <a:buNone/>
            </a:pPr>
            <a:r>
              <a:rPr lang="en-US" u="sng"/>
              <a:t>I can’t push to GitHub! </a:t>
            </a:r>
          </a:p>
          <a:p>
            <a:pPr lvl="1"/>
            <a:r>
              <a:rPr lang="en-US"/>
              <a:t>Pull first. A collaborator probably made edits to the remote (GitHub.com) version and you need to grab that before you make any edits</a:t>
            </a:r>
          </a:p>
          <a:p>
            <a:pPr marL="0" indent="0">
              <a:buNone/>
            </a:pPr>
            <a:r>
              <a:rPr lang="en-US" u="sng"/>
              <a:t>How do I add a collaborator?</a:t>
            </a:r>
          </a:p>
          <a:p>
            <a:pPr lvl="1"/>
            <a:r>
              <a:rPr lang="en-US"/>
              <a:t>Go to the repo page on github.com and click settings -&gt; Manage Access. Now they can push code to this same repo! Remember to work in the file separately and push/pull often!!</a:t>
            </a:r>
          </a:p>
          <a:p>
            <a:endParaRPr lang="en-US"/>
          </a:p>
        </p:txBody>
      </p:sp>
      <p:sp>
        <p:nvSpPr>
          <p:cNvPr id="4" name="Slide Number Placeholder 3">
            <a:extLst>
              <a:ext uri="{FF2B5EF4-FFF2-40B4-BE49-F238E27FC236}">
                <a16:creationId xmlns:a16="http://schemas.microsoft.com/office/drawing/2014/main" id="{8478F8A9-FB88-47F7-B6FA-00946C97FB03}"/>
              </a:ext>
            </a:extLst>
          </p:cNvPr>
          <p:cNvSpPr>
            <a:spLocks noGrp="1"/>
          </p:cNvSpPr>
          <p:nvPr>
            <p:ph type="sldNum" sz="quarter" idx="12"/>
          </p:nvPr>
        </p:nvSpPr>
        <p:spPr/>
        <p:txBody>
          <a:bodyPr/>
          <a:lstStyle/>
          <a:p>
            <a:fld id="{A50F061E-0E3F-4F09-842B-1F791245BDEB}" type="slidenum">
              <a:rPr lang="en-US" smtClean="0"/>
              <a:t>36</a:t>
            </a:fld>
            <a:endParaRPr lang="en-US"/>
          </a:p>
        </p:txBody>
      </p:sp>
    </p:spTree>
    <p:extLst>
      <p:ext uri="{BB962C8B-B14F-4D97-AF65-F5344CB8AC3E}">
        <p14:creationId xmlns:p14="http://schemas.microsoft.com/office/powerpoint/2010/main" val="2014611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93C0-5526-4250-A6D6-E15F17229B1E}"/>
              </a:ext>
            </a:extLst>
          </p:cNvPr>
          <p:cNvSpPr>
            <a:spLocks noGrp="1"/>
          </p:cNvSpPr>
          <p:nvPr>
            <p:ph type="title"/>
          </p:nvPr>
        </p:nvSpPr>
        <p:spPr/>
        <p:txBody>
          <a:bodyPr/>
          <a:lstStyle/>
          <a:p>
            <a:r>
              <a:rPr lang="en-US"/>
              <a:t>5 – Best Practices: CSVs</a:t>
            </a:r>
          </a:p>
        </p:txBody>
      </p:sp>
      <p:sp>
        <p:nvSpPr>
          <p:cNvPr id="3" name="Content Placeholder 2">
            <a:extLst>
              <a:ext uri="{FF2B5EF4-FFF2-40B4-BE49-F238E27FC236}">
                <a16:creationId xmlns:a16="http://schemas.microsoft.com/office/drawing/2014/main" id="{FCC182C4-87A5-45C5-8739-267AD9212E14}"/>
              </a:ext>
            </a:extLst>
          </p:cNvPr>
          <p:cNvSpPr>
            <a:spLocks noGrp="1"/>
          </p:cNvSpPr>
          <p:nvPr>
            <p:ph idx="1"/>
          </p:nvPr>
        </p:nvSpPr>
        <p:spPr>
          <a:xfrm>
            <a:off x="294641" y="1816437"/>
            <a:ext cx="5573724" cy="4890135"/>
          </a:xfrm>
        </p:spPr>
        <p:txBody>
          <a:bodyPr/>
          <a:lstStyle/>
          <a:p>
            <a:r>
              <a:rPr lang="en-US"/>
              <a:t>Git works best with “raw” or script-based files: R scripts, RMD presentations, CSV files, etc.</a:t>
            </a:r>
          </a:p>
          <a:p>
            <a:endParaRPr lang="en-US"/>
          </a:p>
          <a:p>
            <a:r>
              <a:rPr lang="en-US"/>
              <a:t>It works with MS Word, PowerPoint, .XLSX files, but difficult to compare changes</a:t>
            </a:r>
          </a:p>
          <a:p>
            <a:endParaRPr lang="en-US"/>
          </a:p>
          <a:p>
            <a:r>
              <a:rPr lang="en-US"/>
              <a:t>Takeaway: If you can, use CSV files!</a:t>
            </a:r>
          </a:p>
        </p:txBody>
      </p:sp>
      <p:pic>
        <p:nvPicPr>
          <p:cNvPr id="5" name="Picture 4">
            <a:extLst>
              <a:ext uri="{FF2B5EF4-FFF2-40B4-BE49-F238E27FC236}">
                <a16:creationId xmlns:a16="http://schemas.microsoft.com/office/drawing/2014/main" id="{E4B135B7-EA14-448A-94E3-B7180CE1C31A}"/>
              </a:ext>
            </a:extLst>
          </p:cNvPr>
          <p:cNvPicPr>
            <a:picLocks noChangeAspect="1"/>
          </p:cNvPicPr>
          <p:nvPr/>
        </p:nvPicPr>
        <p:blipFill>
          <a:blip r:embed="rId2">
            <a:duotone>
              <a:schemeClr val="accent6">
                <a:shade val="45000"/>
                <a:satMod val="135000"/>
              </a:schemeClr>
              <a:prstClr val="white"/>
            </a:duotone>
          </a:blip>
          <a:stretch>
            <a:fillRect/>
          </a:stretch>
        </p:blipFill>
        <p:spPr>
          <a:xfrm>
            <a:off x="6533920" y="2758404"/>
            <a:ext cx="1554866" cy="1632939"/>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4AD669EF-B98D-4C40-BE09-4501338796C6}"/>
              </a:ext>
            </a:extLst>
          </p:cNvPr>
          <p:cNvGrpSpPr/>
          <p:nvPr/>
        </p:nvGrpSpPr>
        <p:grpSpPr>
          <a:xfrm>
            <a:off x="9798934" y="3926448"/>
            <a:ext cx="1554866" cy="1632939"/>
            <a:chOff x="6654362" y="4789137"/>
            <a:chExt cx="1321472" cy="1387826"/>
          </a:xfrm>
        </p:grpSpPr>
        <p:pic>
          <p:nvPicPr>
            <p:cNvPr id="9" name="Picture 8">
              <a:extLst>
                <a:ext uri="{FF2B5EF4-FFF2-40B4-BE49-F238E27FC236}">
                  <a16:creationId xmlns:a16="http://schemas.microsoft.com/office/drawing/2014/main" id="{0894F9DE-1AB7-4E0C-8455-AD02EAE51E99}"/>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162000"/>
                      </a14:imgEffect>
                      <a14:imgEffect>
                        <a14:brightnessContrast contrast="80000"/>
                      </a14:imgEffect>
                    </a14:imgLayer>
                  </a14:imgProps>
                </a:ext>
              </a:extLst>
            </a:blip>
            <a:stretch>
              <a:fillRect/>
            </a:stretch>
          </p:blipFill>
          <p:spPr>
            <a:xfrm>
              <a:off x="6654362" y="4789137"/>
              <a:ext cx="1321472" cy="138782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C17823C-F308-41D6-8AE2-B8280647A505}"/>
                </a:ext>
              </a:extLst>
            </p:cNvPr>
            <p:cNvSpPr/>
            <p:nvPr/>
          </p:nvSpPr>
          <p:spPr>
            <a:xfrm>
              <a:off x="7089380" y="5439710"/>
              <a:ext cx="728739" cy="564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40607C7-BD17-43D8-A38A-7EE9BE0FE518}"/>
                </a:ext>
              </a:extLst>
            </p:cNvPr>
            <p:cNvSpPr/>
            <p:nvPr/>
          </p:nvSpPr>
          <p:spPr>
            <a:xfrm>
              <a:off x="6727659" y="4958673"/>
              <a:ext cx="764948" cy="764948"/>
            </a:xfrm>
            <a:prstGeom prst="roundRect">
              <a:avLst/>
            </a:prstGeom>
            <a:solidFill>
              <a:srgbClr val="107A4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a:t>X</a:t>
              </a:r>
            </a:p>
          </p:txBody>
        </p:sp>
        <p:sp>
          <p:nvSpPr>
            <p:cNvPr id="15" name="TextBox 14">
              <a:extLst>
                <a:ext uri="{FF2B5EF4-FFF2-40B4-BE49-F238E27FC236}">
                  <a16:creationId xmlns:a16="http://schemas.microsoft.com/office/drawing/2014/main" id="{182EB334-C92C-4A43-B47D-7A9BD6C337B1}"/>
                </a:ext>
              </a:extLst>
            </p:cNvPr>
            <p:cNvSpPr txBox="1"/>
            <p:nvPr/>
          </p:nvSpPr>
          <p:spPr>
            <a:xfrm>
              <a:off x="6932932" y="5750238"/>
              <a:ext cx="1041634" cy="400110"/>
            </a:xfrm>
            <a:prstGeom prst="rect">
              <a:avLst/>
            </a:prstGeom>
            <a:noFill/>
          </p:spPr>
          <p:txBody>
            <a:bodyPr wrap="square" rtlCol="0">
              <a:spAutoFit/>
            </a:bodyPr>
            <a:lstStyle/>
            <a:p>
              <a:pPr algn="ctr"/>
              <a:r>
                <a:rPr lang="en-US" sz="2000">
                  <a:solidFill>
                    <a:srgbClr val="107A40"/>
                  </a:solidFill>
                  <a:latin typeface="Arial Black" panose="020B0A04020102020204" pitchFamily="34" charset="0"/>
                </a:rPr>
                <a:t>.XLSX</a:t>
              </a:r>
              <a:endParaRPr lang="en-US">
                <a:solidFill>
                  <a:srgbClr val="107A40"/>
                </a:solidFill>
                <a:latin typeface="Arial Black" panose="020B0A04020102020204" pitchFamily="34" charset="0"/>
              </a:endParaRPr>
            </a:p>
          </p:txBody>
        </p:sp>
      </p:grpSp>
      <p:sp>
        <p:nvSpPr>
          <p:cNvPr id="17" name="TextBox 16">
            <a:extLst>
              <a:ext uri="{FF2B5EF4-FFF2-40B4-BE49-F238E27FC236}">
                <a16:creationId xmlns:a16="http://schemas.microsoft.com/office/drawing/2014/main" id="{6352C710-9946-4CB9-A191-DA92076DE1A3}"/>
              </a:ext>
            </a:extLst>
          </p:cNvPr>
          <p:cNvSpPr txBox="1"/>
          <p:nvPr/>
        </p:nvSpPr>
        <p:spPr>
          <a:xfrm>
            <a:off x="8564880" y="3799840"/>
            <a:ext cx="1048483" cy="923330"/>
          </a:xfrm>
          <a:prstGeom prst="rect">
            <a:avLst/>
          </a:prstGeom>
          <a:noFill/>
        </p:spPr>
        <p:txBody>
          <a:bodyPr wrap="square" rtlCol="0">
            <a:spAutoFit/>
          </a:bodyPr>
          <a:lstStyle/>
          <a:p>
            <a:r>
              <a:rPr lang="en-US" sz="5400" b="1"/>
              <a:t>VS</a:t>
            </a:r>
            <a:endParaRPr lang="en-US" b="1"/>
          </a:p>
        </p:txBody>
      </p:sp>
      <p:sp>
        <p:nvSpPr>
          <p:cNvPr id="4" name="Slide Number Placeholder 3">
            <a:extLst>
              <a:ext uri="{FF2B5EF4-FFF2-40B4-BE49-F238E27FC236}">
                <a16:creationId xmlns:a16="http://schemas.microsoft.com/office/drawing/2014/main" id="{F3B9A413-35EE-4F8E-BC40-D04A1624B89E}"/>
              </a:ext>
            </a:extLst>
          </p:cNvPr>
          <p:cNvSpPr>
            <a:spLocks noGrp="1"/>
          </p:cNvSpPr>
          <p:nvPr>
            <p:ph type="sldNum" sz="quarter" idx="12"/>
          </p:nvPr>
        </p:nvSpPr>
        <p:spPr/>
        <p:txBody>
          <a:bodyPr/>
          <a:lstStyle/>
          <a:p>
            <a:fld id="{A50F061E-0E3F-4F09-842B-1F791245BDEB}" type="slidenum">
              <a:rPr lang="en-US" smtClean="0"/>
              <a:t>37</a:t>
            </a:fld>
            <a:endParaRPr lang="en-US"/>
          </a:p>
        </p:txBody>
      </p:sp>
    </p:spTree>
    <p:extLst>
      <p:ext uri="{BB962C8B-B14F-4D97-AF65-F5344CB8AC3E}">
        <p14:creationId xmlns:p14="http://schemas.microsoft.com/office/powerpoint/2010/main" val="2821373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Reading Data</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CC8FC884-975B-4FD1-A78E-61124A909E04}"/>
              </a:ext>
            </a:extLst>
          </p:cNvPr>
          <p:cNvSpPr>
            <a:spLocks noGrp="1"/>
          </p:cNvSpPr>
          <p:nvPr>
            <p:ph idx="1"/>
          </p:nvPr>
        </p:nvSpPr>
        <p:spPr>
          <a:xfrm>
            <a:off x="977900" y="1802963"/>
            <a:ext cx="10515600" cy="4735949"/>
          </a:xfrm>
        </p:spPr>
        <p:txBody>
          <a:bodyPr>
            <a:normAutofit/>
          </a:bodyPr>
          <a:lstStyle/>
          <a:p>
            <a:pPr marL="0" indent="0">
              <a:buNone/>
            </a:pPr>
            <a:r>
              <a:rPr kumimoji="0" lang="en-US" altLang="en-US" sz="2800" b="0" i="0" u="none" strike="noStrike" cap="none" normalizeH="0" baseline="0">
                <a:ln>
                  <a:noFill/>
                </a:ln>
                <a:solidFill>
                  <a:schemeClr val="tx1"/>
                </a:solidFill>
                <a:effectLst/>
                <a:latin typeface="Arial" panose="020B0604020202020204" pitchFamily="34" charset="0"/>
              </a:rPr>
              <a:t>It’s common to manipulate your data in Excel, save this file, then import/analyze in R</a:t>
            </a:r>
          </a:p>
          <a:p>
            <a:endParaRPr lang="en-US" altLang="en-US">
              <a:latin typeface="Arial" panose="020B0604020202020204" pitchFamily="34" charset="0"/>
            </a:endParaRPr>
          </a:p>
          <a:p>
            <a:endParaRPr kumimoji="0" lang="en-US" altLang="en-US" sz="2400" b="0" i="0" u="none" strike="noStrike" cap="none" normalizeH="0" baseline="0">
              <a:ln>
                <a:noFill/>
              </a:ln>
              <a:solidFill>
                <a:schemeClr val="tx1"/>
              </a:solidFill>
              <a:effectLst/>
              <a:latin typeface="Arial" panose="020B0604020202020204" pitchFamily="34" charset="0"/>
            </a:endParaRPr>
          </a:p>
          <a:p>
            <a:endParaRPr kumimoji="0" lang="en-US" altLang="en-US" sz="2000" b="0" i="0" u="none" strike="noStrike" cap="none" normalizeH="0" baseline="0">
              <a:ln>
                <a:noFill/>
              </a:ln>
              <a:solidFill>
                <a:schemeClr val="tx1"/>
              </a:solidFill>
              <a:effectLst/>
              <a:latin typeface="Arial" panose="020B0604020202020204" pitchFamily="34" charset="0"/>
            </a:endParaRPr>
          </a:p>
          <a:p>
            <a:endParaRPr kumimoji="0" lang="en-US" altLang="en-US" sz="2000" b="0" i="0" u="none" strike="noStrike" cap="none" normalizeH="0" baseline="0">
              <a:ln>
                <a:noFill/>
              </a:ln>
              <a:solidFill>
                <a:schemeClr val="tx1"/>
              </a:solidFill>
              <a:effectLst/>
              <a:latin typeface="Arial" panose="020B0604020202020204" pitchFamily="34" charset="0"/>
            </a:endParaRPr>
          </a:p>
          <a:p>
            <a:endParaRPr kumimoji="0" lang="en-US" altLang="en-US" sz="2000" b="0" i="0" u="none" strike="noStrike" cap="none" normalizeH="0" baseline="0">
              <a:ln>
                <a:noFill/>
              </a:ln>
              <a:solidFill>
                <a:schemeClr val="tx1"/>
              </a:solidFill>
              <a:effectLst/>
              <a:latin typeface="Arial" panose="020B0604020202020204" pitchFamily="34" charset="0"/>
            </a:endParaRPr>
          </a:p>
          <a:p>
            <a:pPr marL="0" indent="0">
              <a:buNone/>
            </a:pPr>
            <a:r>
              <a:rPr kumimoji="0" lang="en-US" altLang="en-US" sz="2800" b="0" i="0" u="none" strike="noStrike" cap="none" normalizeH="0" baseline="0">
                <a:ln>
                  <a:noFill/>
                </a:ln>
                <a:solidFill>
                  <a:schemeClr val="tx1"/>
                </a:solidFill>
                <a:effectLst/>
                <a:latin typeface="Arial" panose="020B0604020202020204" pitchFamily="34" charset="0"/>
              </a:rPr>
              <a:t>It’s MUCH better to do all cleanup</a:t>
            </a:r>
            <a:r>
              <a:rPr kumimoji="0" lang="en-US" altLang="en-US" sz="2800" b="0" i="0" u="none" strike="noStrike" cap="none" normalizeH="0">
                <a:ln>
                  <a:noFill/>
                </a:ln>
                <a:solidFill>
                  <a:schemeClr val="tx1"/>
                </a:solidFill>
                <a:effectLst/>
                <a:latin typeface="Arial" panose="020B0604020202020204" pitchFamily="34" charset="0"/>
              </a:rPr>
              <a:t> </a:t>
            </a:r>
            <a:r>
              <a:rPr kumimoji="0" lang="en-US" altLang="en-US" sz="2800" b="0" i="0" u="none" strike="noStrike" cap="none" normalizeH="0" baseline="0">
                <a:ln>
                  <a:noFill/>
                </a:ln>
                <a:solidFill>
                  <a:schemeClr val="tx1"/>
                </a:solidFill>
                <a:effectLst/>
                <a:latin typeface="Arial" panose="020B0604020202020204" pitchFamily="34" charset="0"/>
              </a:rPr>
              <a:t>in R </a:t>
            </a:r>
          </a:p>
          <a:p>
            <a:pPr lvl="1"/>
            <a:r>
              <a:rPr kumimoji="0" lang="en-US" altLang="en-US" b="0" i="0" u="none" strike="noStrike" cap="none" normalizeH="0" baseline="0">
                <a:ln>
                  <a:noFill/>
                </a:ln>
                <a:solidFill>
                  <a:schemeClr val="tx1"/>
                </a:solidFill>
                <a:effectLst/>
                <a:latin typeface="Arial" panose="020B0604020202020204" pitchFamily="34" charset="0"/>
              </a:rPr>
              <a:t>Saves steps for cleanup that are performed each time</a:t>
            </a:r>
          </a:p>
          <a:p>
            <a:endParaRPr lang="en-US"/>
          </a:p>
        </p:txBody>
      </p:sp>
      <p:pic>
        <p:nvPicPr>
          <p:cNvPr id="6" name="Picture 5">
            <a:extLst>
              <a:ext uri="{FF2B5EF4-FFF2-40B4-BE49-F238E27FC236}">
                <a16:creationId xmlns:a16="http://schemas.microsoft.com/office/drawing/2014/main" id="{D95B2C72-00A6-4BC8-B29C-2B8AB94F9559}"/>
              </a:ext>
            </a:extLst>
          </p:cNvPr>
          <p:cNvPicPr>
            <a:picLocks noChangeAspect="1"/>
          </p:cNvPicPr>
          <p:nvPr/>
        </p:nvPicPr>
        <p:blipFill>
          <a:blip r:embed="rId2"/>
          <a:stretch>
            <a:fillRect/>
          </a:stretch>
        </p:blipFill>
        <p:spPr>
          <a:xfrm>
            <a:off x="1743265" y="2865719"/>
            <a:ext cx="2112033" cy="594939"/>
          </a:xfrm>
          <a:prstGeom prst="rect">
            <a:avLst/>
          </a:prstGeom>
        </p:spPr>
      </p:pic>
      <p:pic>
        <p:nvPicPr>
          <p:cNvPr id="7" name="Picture 6" descr="A close up of a sign&#10;&#10;Description automatically generated">
            <a:extLst>
              <a:ext uri="{FF2B5EF4-FFF2-40B4-BE49-F238E27FC236}">
                <a16:creationId xmlns:a16="http://schemas.microsoft.com/office/drawing/2014/main" id="{37A3B3B8-A6C5-415A-AD14-E5C5579E6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838" y="2677698"/>
            <a:ext cx="970979" cy="970979"/>
          </a:xfrm>
          <a:prstGeom prst="rect">
            <a:avLst/>
          </a:prstGeom>
        </p:spPr>
      </p:pic>
      <p:pic>
        <p:nvPicPr>
          <p:cNvPr id="8" name="Picture 7" descr="A close up of a sign&#10;&#10;Description automatically generated">
            <a:extLst>
              <a:ext uri="{FF2B5EF4-FFF2-40B4-BE49-F238E27FC236}">
                <a16:creationId xmlns:a16="http://schemas.microsoft.com/office/drawing/2014/main" id="{66BD58D5-7AE1-4D5D-91EB-C19FB6169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7357" y="2860384"/>
            <a:ext cx="1619250" cy="568616"/>
          </a:xfrm>
          <a:prstGeom prst="rect">
            <a:avLst/>
          </a:prstGeom>
        </p:spPr>
      </p:pic>
      <p:cxnSp>
        <p:nvCxnSpPr>
          <p:cNvPr id="9" name="Straight Arrow Connector 8">
            <a:extLst>
              <a:ext uri="{FF2B5EF4-FFF2-40B4-BE49-F238E27FC236}">
                <a16:creationId xmlns:a16="http://schemas.microsoft.com/office/drawing/2014/main" id="{F4D92A55-3108-48FF-94E9-02F8891761DA}"/>
              </a:ext>
            </a:extLst>
          </p:cNvPr>
          <p:cNvCxnSpPr/>
          <p:nvPr/>
        </p:nvCxnSpPr>
        <p:spPr>
          <a:xfrm>
            <a:off x="4165092" y="3144692"/>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FC3FD3-2BE0-47DB-BC2E-6CEB9EA33F1B}"/>
              </a:ext>
            </a:extLst>
          </p:cNvPr>
          <p:cNvCxnSpPr/>
          <p:nvPr/>
        </p:nvCxnSpPr>
        <p:spPr>
          <a:xfrm>
            <a:off x="6932676" y="3163187"/>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E33CA3F-277E-4330-9267-C1C9060292A3}"/>
              </a:ext>
            </a:extLst>
          </p:cNvPr>
          <p:cNvPicPr>
            <a:picLocks noChangeAspect="1"/>
          </p:cNvPicPr>
          <p:nvPr/>
        </p:nvPicPr>
        <p:blipFill>
          <a:blip r:embed="rId2"/>
          <a:stretch>
            <a:fillRect/>
          </a:stretch>
        </p:blipFill>
        <p:spPr>
          <a:xfrm>
            <a:off x="3109075" y="5846333"/>
            <a:ext cx="2112033" cy="594939"/>
          </a:xfrm>
          <a:prstGeom prst="rect">
            <a:avLst/>
          </a:prstGeom>
        </p:spPr>
      </p:pic>
      <p:pic>
        <p:nvPicPr>
          <p:cNvPr id="12" name="Picture 11" descr="A close up of a sign&#10;&#10;Description automatically generated">
            <a:extLst>
              <a:ext uri="{FF2B5EF4-FFF2-40B4-BE49-F238E27FC236}">
                <a16:creationId xmlns:a16="http://schemas.microsoft.com/office/drawing/2014/main" id="{48EB4DEC-0B57-4507-B9A1-CCD5BF130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2245" y="5859494"/>
            <a:ext cx="1619250" cy="568616"/>
          </a:xfrm>
          <a:prstGeom prst="rect">
            <a:avLst/>
          </a:prstGeom>
        </p:spPr>
      </p:pic>
      <p:cxnSp>
        <p:nvCxnSpPr>
          <p:cNvPr id="13" name="Straight Arrow Connector 12">
            <a:extLst>
              <a:ext uri="{FF2B5EF4-FFF2-40B4-BE49-F238E27FC236}">
                <a16:creationId xmlns:a16="http://schemas.microsoft.com/office/drawing/2014/main" id="{1A5E29E6-8D00-4D36-8412-CEA6162E532C}"/>
              </a:ext>
            </a:extLst>
          </p:cNvPr>
          <p:cNvCxnSpPr/>
          <p:nvPr/>
        </p:nvCxnSpPr>
        <p:spPr>
          <a:xfrm>
            <a:off x="5497564" y="6162297"/>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0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Naming</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Content Placeholder 2">
            <a:extLst>
              <a:ext uri="{FF2B5EF4-FFF2-40B4-BE49-F238E27FC236}">
                <a16:creationId xmlns:a16="http://schemas.microsoft.com/office/drawing/2014/main" id="{5B2AA3DA-6A64-433E-92E1-8210A09DCCAB}"/>
              </a:ext>
            </a:extLst>
          </p:cNvPr>
          <p:cNvSpPr>
            <a:spLocks noGrp="1"/>
          </p:cNvSpPr>
          <p:nvPr>
            <p:ph idx="1"/>
          </p:nvPr>
        </p:nvSpPr>
        <p:spPr>
          <a:xfrm>
            <a:off x="838201" y="1693180"/>
            <a:ext cx="6718299" cy="5028295"/>
          </a:xfrm>
        </p:spPr>
        <p:txBody>
          <a:bodyPr>
            <a:normAutofit/>
          </a:bodyPr>
          <a:lstStyle/>
          <a:p>
            <a:pPr>
              <a:spcBef>
                <a:spcPts val="1800"/>
              </a:spcBef>
            </a:pPr>
            <a:r>
              <a:rPr lang="en-US"/>
              <a:t>If possible, don’t use spaces, mixed cases, or periods in filenames or directories </a:t>
            </a:r>
          </a:p>
          <a:p>
            <a:pPr>
              <a:spcBef>
                <a:spcPts val="1800"/>
              </a:spcBef>
            </a:pPr>
            <a:r>
              <a:rPr lang="en-US"/>
              <a:t>Name data and R files descriptively </a:t>
            </a:r>
          </a:p>
          <a:p>
            <a:pPr lvl="1">
              <a:spcBef>
                <a:spcPts val="1800"/>
              </a:spcBef>
            </a:pPr>
            <a:r>
              <a:rPr lang="en-US"/>
              <a:t>If you are </a:t>
            </a:r>
            <a:r>
              <a:rPr lang="en-US" b="1"/>
              <a:t>changing</a:t>
            </a:r>
            <a:r>
              <a:rPr lang="en-US"/>
              <a:t> files, then adding a date can be beneficial</a:t>
            </a:r>
          </a:p>
          <a:p>
            <a:pPr lvl="1"/>
            <a:r>
              <a:rPr lang="en-US"/>
              <a:t>Be consistent across projects</a:t>
            </a:r>
          </a:p>
          <a:p>
            <a:pPr>
              <a:spcBef>
                <a:spcPts val="1800"/>
              </a:spcBef>
            </a:pPr>
            <a:r>
              <a:rPr lang="en-US"/>
              <a:t>Use variables / column names that are:</a:t>
            </a:r>
          </a:p>
          <a:p>
            <a:pPr lvl="1">
              <a:spcBef>
                <a:spcPts val="1800"/>
              </a:spcBef>
            </a:pPr>
            <a:r>
              <a:rPr lang="en-US"/>
              <a:t>Easy to understand </a:t>
            </a:r>
          </a:p>
          <a:p>
            <a:pPr lvl="1"/>
            <a:r>
              <a:rPr lang="en-US"/>
              <a:t>Short yet descriptive</a:t>
            </a:r>
          </a:p>
          <a:p>
            <a:pPr lvl="1">
              <a:spcBef>
                <a:spcPts val="1800"/>
              </a:spcBef>
            </a:pPr>
            <a:endParaRPr lang="en-US"/>
          </a:p>
          <a:p>
            <a:pPr marL="0" indent="0">
              <a:buNone/>
            </a:pPr>
            <a:endParaRPr lang="en-US"/>
          </a:p>
        </p:txBody>
      </p:sp>
      <p:sp>
        <p:nvSpPr>
          <p:cNvPr id="3" name="TextBox 2">
            <a:extLst>
              <a:ext uri="{FF2B5EF4-FFF2-40B4-BE49-F238E27FC236}">
                <a16:creationId xmlns:a16="http://schemas.microsoft.com/office/drawing/2014/main" id="{6F308AE4-FDA9-4965-B5B6-DAF4862551A1}"/>
              </a:ext>
            </a:extLst>
          </p:cNvPr>
          <p:cNvSpPr txBox="1"/>
          <p:nvPr/>
        </p:nvSpPr>
        <p:spPr>
          <a:xfrm>
            <a:off x="8597900" y="1901929"/>
            <a:ext cx="2946399" cy="1200329"/>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r>
              <a:rPr lang="en-US"/>
              <a:t>X10_20.16_T_AND_Y410.csv </a:t>
            </a:r>
          </a:p>
          <a:p>
            <a:pPr algn="ctr"/>
            <a:r>
              <a:rPr lang="en-US" i="1"/>
              <a:t>versus</a:t>
            </a:r>
          </a:p>
          <a:p>
            <a:r>
              <a:rPr lang="en-US"/>
              <a:t>taku_sockeye_age_comp.csv</a:t>
            </a:r>
          </a:p>
        </p:txBody>
      </p:sp>
      <p:sp>
        <p:nvSpPr>
          <p:cNvPr id="6" name="TextBox 5">
            <a:extLst>
              <a:ext uri="{FF2B5EF4-FFF2-40B4-BE49-F238E27FC236}">
                <a16:creationId xmlns:a16="http://schemas.microsoft.com/office/drawing/2014/main" id="{716340CB-8FA8-4801-AB29-159D52D35C07}"/>
              </a:ext>
            </a:extLst>
          </p:cNvPr>
          <p:cNvSpPr txBox="1"/>
          <p:nvPr/>
        </p:nvSpPr>
        <p:spPr>
          <a:xfrm>
            <a:off x="7429500" y="3745662"/>
            <a:ext cx="4521201" cy="923330"/>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pPr marL="0" lvl="2"/>
            <a:r>
              <a:rPr lang="en-US"/>
              <a:t>sablefish_chathamsurvey_bio_1988_2016.csv</a:t>
            </a:r>
          </a:p>
          <a:p>
            <a:pPr marL="0" lvl="2"/>
            <a:r>
              <a:rPr lang="en-US"/>
              <a:t>secm_survey_cpue_1988_2016.csv</a:t>
            </a:r>
          </a:p>
        </p:txBody>
      </p:sp>
      <p:sp>
        <p:nvSpPr>
          <p:cNvPr id="7" name="TextBox 6">
            <a:extLst>
              <a:ext uri="{FF2B5EF4-FFF2-40B4-BE49-F238E27FC236}">
                <a16:creationId xmlns:a16="http://schemas.microsoft.com/office/drawing/2014/main" id="{916661ED-F774-47FC-97B6-39699703D3EB}"/>
              </a:ext>
            </a:extLst>
          </p:cNvPr>
          <p:cNvSpPr txBox="1"/>
          <p:nvPr/>
        </p:nvSpPr>
        <p:spPr>
          <a:xfrm>
            <a:off x="8807448" y="5208136"/>
            <a:ext cx="2527301" cy="923330"/>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pPr marL="0" lvl="2"/>
            <a:r>
              <a:rPr lang="en-US"/>
              <a:t>year, catch instead of c</a:t>
            </a:r>
          </a:p>
          <a:p>
            <a:pPr marL="0" lvl="2"/>
            <a:r>
              <a:rPr lang="en-US"/>
              <a:t>cohocatch2016</a:t>
            </a:r>
          </a:p>
        </p:txBody>
      </p:sp>
      <p:sp>
        <p:nvSpPr>
          <p:cNvPr id="5" name="TextBox 4">
            <a:extLst>
              <a:ext uri="{FF2B5EF4-FFF2-40B4-BE49-F238E27FC236}">
                <a16:creationId xmlns:a16="http://schemas.microsoft.com/office/drawing/2014/main" id="{79FD8B12-A539-496A-8684-3B2F80443F3B}"/>
              </a:ext>
            </a:extLst>
          </p:cNvPr>
          <p:cNvSpPr txBox="1"/>
          <p:nvPr/>
        </p:nvSpPr>
        <p:spPr>
          <a:xfrm>
            <a:off x="1041725" y="6392291"/>
            <a:ext cx="4760166" cy="369332"/>
          </a:xfrm>
          <a:prstGeom prst="rect">
            <a:avLst/>
          </a:prstGeom>
          <a:noFill/>
        </p:spPr>
        <p:txBody>
          <a:bodyPr wrap="square" rtlCol="0">
            <a:spAutoFit/>
          </a:bodyPr>
          <a:lstStyle/>
          <a:p>
            <a:r>
              <a:rPr lang="en-US" i="1"/>
              <a:t>Source: </a:t>
            </a:r>
            <a:r>
              <a:rPr lang="en-US" i="1">
                <a:hlinkClick r:id="rId2"/>
              </a:rPr>
              <a:t>ADF&amp;G Biometrics Best Practices</a:t>
            </a:r>
            <a:endParaRPr lang="en-US" i="1"/>
          </a:p>
        </p:txBody>
      </p:sp>
    </p:spTree>
    <p:extLst>
      <p:ext uri="{BB962C8B-B14F-4D97-AF65-F5344CB8AC3E}">
        <p14:creationId xmlns:p14="http://schemas.microsoft.com/office/powerpoint/2010/main" val="39041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1 </a:t>
            </a:r>
            <a:r>
              <a:rPr lang="en-US" sz="5400"/>
              <a:t> – </a:t>
            </a:r>
            <a:r>
              <a:rPr lang="en-US"/>
              <a:t>What is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751534" y="4139566"/>
            <a:ext cx="4951597" cy="2243362"/>
          </a:xfrm>
        </p:spPr>
        <p:txBody>
          <a:bodyPr>
            <a:normAutofit/>
          </a:bodyPr>
          <a:lstStyle/>
          <a:p>
            <a:r>
              <a:rPr lang="en-US"/>
              <a:t>Git is the underlying tech</a:t>
            </a:r>
          </a:p>
          <a:p>
            <a:pPr lvl="1"/>
            <a:r>
              <a:rPr lang="en-US"/>
              <a:t>Integrates a version control program into other programs</a:t>
            </a:r>
          </a:p>
          <a:p>
            <a:r>
              <a:rPr lang="en-US"/>
              <a:t>Backend (behind the scenes)</a:t>
            </a:r>
          </a:p>
        </p:txBody>
      </p:sp>
      <p:pic>
        <p:nvPicPr>
          <p:cNvPr id="5" name="Picture 4" descr="Icon&#10;&#10;Description automatically generated">
            <a:extLst>
              <a:ext uri="{FF2B5EF4-FFF2-40B4-BE49-F238E27FC236}">
                <a16:creationId xmlns:a16="http://schemas.microsoft.com/office/drawing/2014/main" id="{71F6F16A-D2B4-4010-9B14-AD1B487E2C0B}"/>
              </a:ext>
            </a:extLst>
          </p:cNvPr>
          <p:cNvPicPr>
            <a:picLocks noChangeAspect="1"/>
          </p:cNvPicPr>
          <p:nvPr/>
        </p:nvPicPr>
        <p:blipFill rotWithShape="1">
          <a:blip r:embed="rId3">
            <a:extLst>
              <a:ext uri="{28A0092B-C50C-407E-A947-70E740481C1C}">
                <a14:useLocalDpi xmlns:a14="http://schemas.microsoft.com/office/drawing/2010/main" val="0"/>
              </a:ext>
            </a:extLst>
          </a:blip>
          <a:srcRect l="9182" t="9953" r="9479" b="11966"/>
          <a:stretch/>
        </p:blipFill>
        <p:spPr>
          <a:xfrm>
            <a:off x="964325" y="1762285"/>
            <a:ext cx="3607676" cy="1731579"/>
          </a:xfrm>
          <a:prstGeom prst="rect">
            <a:avLst/>
          </a:prstGeom>
        </p:spPr>
      </p:pic>
      <p:pic>
        <p:nvPicPr>
          <p:cNvPr id="6" name="Picture 5" descr="Icon&#10;&#10;Description automatically generated">
            <a:extLst>
              <a:ext uri="{FF2B5EF4-FFF2-40B4-BE49-F238E27FC236}">
                <a16:creationId xmlns:a16="http://schemas.microsoft.com/office/drawing/2014/main" id="{1E530CA9-1697-4559-AB31-D18D26B3363B}"/>
              </a:ext>
            </a:extLst>
          </p:cNvPr>
          <p:cNvPicPr>
            <a:picLocks noChangeAspect="1"/>
          </p:cNvPicPr>
          <p:nvPr/>
        </p:nvPicPr>
        <p:blipFill rotWithShape="1">
          <a:blip r:embed="rId4">
            <a:extLst>
              <a:ext uri="{28A0092B-C50C-407E-A947-70E740481C1C}">
                <a14:useLocalDpi xmlns:a14="http://schemas.microsoft.com/office/drawing/2010/main" val="0"/>
              </a:ext>
            </a:extLst>
          </a:blip>
          <a:srcRect t="67893"/>
          <a:stretch/>
        </p:blipFill>
        <p:spPr>
          <a:xfrm>
            <a:off x="7341566" y="2064650"/>
            <a:ext cx="3886109" cy="1126851"/>
          </a:xfrm>
          <a:prstGeom prst="rect">
            <a:avLst/>
          </a:prstGeom>
        </p:spPr>
      </p:pic>
      <p:sp>
        <p:nvSpPr>
          <p:cNvPr id="7" name="Content Placeholder 2">
            <a:extLst>
              <a:ext uri="{FF2B5EF4-FFF2-40B4-BE49-F238E27FC236}">
                <a16:creationId xmlns:a16="http://schemas.microsoft.com/office/drawing/2014/main" id="{210BED53-970D-47E6-8BEA-63AC764E52F5}"/>
              </a:ext>
            </a:extLst>
          </p:cNvPr>
          <p:cNvSpPr txBox="1">
            <a:spLocks/>
          </p:cNvSpPr>
          <p:nvPr/>
        </p:nvSpPr>
        <p:spPr>
          <a:xfrm>
            <a:off x="6808821" y="4139566"/>
            <a:ext cx="4951597" cy="2486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GitHub is a specific site</a:t>
            </a:r>
          </a:p>
          <a:p>
            <a:pPr lvl="1"/>
            <a:r>
              <a:rPr lang="en-US"/>
              <a:t>Other sites too (e.g., GitLab and </a:t>
            </a:r>
            <a:r>
              <a:rPr lang="en-US" err="1"/>
              <a:t>BitBucket</a:t>
            </a:r>
            <a:r>
              <a:rPr lang="en-US"/>
              <a:t>)</a:t>
            </a:r>
          </a:p>
          <a:p>
            <a:r>
              <a:rPr lang="en-US"/>
              <a:t>Front end (website interface)</a:t>
            </a:r>
          </a:p>
          <a:p>
            <a:endParaRPr lang="en-US"/>
          </a:p>
          <a:p>
            <a:endParaRPr lang="en-US"/>
          </a:p>
        </p:txBody>
      </p:sp>
      <p:sp>
        <p:nvSpPr>
          <p:cNvPr id="4" name="Slide Number Placeholder 3">
            <a:extLst>
              <a:ext uri="{FF2B5EF4-FFF2-40B4-BE49-F238E27FC236}">
                <a16:creationId xmlns:a16="http://schemas.microsoft.com/office/drawing/2014/main" id="{F935C57B-329B-417B-842C-90673589478C}"/>
              </a:ext>
            </a:extLst>
          </p:cNvPr>
          <p:cNvSpPr>
            <a:spLocks noGrp="1"/>
          </p:cNvSpPr>
          <p:nvPr>
            <p:ph type="sldNum" sz="quarter" idx="12"/>
          </p:nvPr>
        </p:nvSpPr>
        <p:spPr/>
        <p:txBody>
          <a:bodyPr/>
          <a:lstStyle/>
          <a:p>
            <a:fld id="{A50F061E-0E3F-4F09-842B-1F791245BDEB}" type="slidenum">
              <a:rPr lang="en-US" smtClean="0"/>
              <a:t>4</a:t>
            </a:fld>
            <a:endParaRPr lang="en-US"/>
          </a:p>
        </p:txBody>
      </p:sp>
    </p:spTree>
    <p:extLst>
      <p:ext uri="{BB962C8B-B14F-4D97-AF65-F5344CB8AC3E}">
        <p14:creationId xmlns:p14="http://schemas.microsoft.com/office/powerpoint/2010/main" val="7368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Folders</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0F0B74EF-813A-4FCC-A284-CAA85974126D}"/>
              </a:ext>
            </a:extLst>
          </p:cNvPr>
          <p:cNvSpPr>
            <a:spLocks noGrp="1"/>
          </p:cNvSpPr>
          <p:nvPr>
            <p:ph idx="1"/>
          </p:nvPr>
        </p:nvSpPr>
        <p:spPr>
          <a:xfrm>
            <a:off x="838200" y="1825625"/>
            <a:ext cx="7112000" cy="4895850"/>
          </a:xfrm>
        </p:spPr>
        <p:txBody>
          <a:bodyPr>
            <a:normAutofit lnSpcReduction="10000"/>
          </a:bodyPr>
          <a:lstStyle/>
          <a:p>
            <a:pPr marL="0" indent="0">
              <a:buNone/>
            </a:pPr>
            <a:r>
              <a:rPr lang="en-US" b="1"/>
              <a:t>Folder structure</a:t>
            </a:r>
          </a:p>
          <a:p>
            <a:pPr lvl="1"/>
            <a:r>
              <a:rPr lang="en-US"/>
              <a:t>code  </a:t>
            </a:r>
          </a:p>
          <a:p>
            <a:pPr lvl="2"/>
            <a:r>
              <a:rPr lang="en-US"/>
              <a:t>All scripts go here (use separate folders for R code, </a:t>
            </a:r>
            <a:r>
              <a:rPr lang="en-US" err="1"/>
              <a:t>admb</a:t>
            </a:r>
            <a:r>
              <a:rPr lang="en-US"/>
              <a:t>, etc.)</a:t>
            </a:r>
          </a:p>
          <a:p>
            <a:pPr lvl="1"/>
            <a:r>
              <a:rPr lang="en-US"/>
              <a:t>data </a:t>
            </a:r>
          </a:p>
          <a:p>
            <a:pPr lvl="2"/>
            <a:r>
              <a:rPr lang="en-US"/>
              <a:t>Use raw data treat as a read only file; never adjust the contents of this file, access/modify via code only</a:t>
            </a:r>
          </a:p>
          <a:p>
            <a:pPr lvl="2"/>
            <a:r>
              <a:rPr lang="en-US"/>
              <a:t>Create a metadata text file describing all fields within the data files </a:t>
            </a:r>
          </a:p>
          <a:p>
            <a:pPr lvl="1"/>
            <a:r>
              <a:rPr lang="en-US"/>
              <a:t>figs </a:t>
            </a:r>
          </a:p>
          <a:p>
            <a:pPr lvl="2"/>
            <a:r>
              <a:rPr lang="en-US"/>
              <a:t>Output charts as .</a:t>
            </a:r>
            <a:r>
              <a:rPr lang="en-US" err="1"/>
              <a:t>png</a:t>
            </a:r>
            <a:r>
              <a:rPr lang="en-US"/>
              <a:t> here</a:t>
            </a:r>
          </a:p>
          <a:p>
            <a:pPr lvl="1"/>
            <a:r>
              <a:rPr lang="en-US"/>
              <a:t>output </a:t>
            </a:r>
          </a:p>
          <a:p>
            <a:pPr lvl="2"/>
            <a:r>
              <a:rPr lang="en-US"/>
              <a:t>results of analyses</a:t>
            </a:r>
          </a:p>
          <a:p>
            <a:pPr lvl="1"/>
            <a:r>
              <a:rPr lang="en-US"/>
              <a:t>text </a:t>
            </a:r>
          </a:p>
          <a:p>
            <a:pPr lvl="2"/>
            <a:r>
              <a:rPr lang="en-US"/>
              <a:t>if writing a document it is easier to keep separate</a:t>
            </a:r>
          </a:p>
          <a:p>
            <a:pPr lvl="1"/>
            <a:endParaRPr lang="en-US"/>
          </a:p>
        </p:txBody>
      </p:sp>
      <p:pic>
        <p:nvPicPr>
          <p:cNvPr id="11" name="Picture 10">
            <a:extLst>
              <a:ext uri="{FF2B5EF4-FFF2-40B4-BE49-F238E27FC236}">
                <a16:creationId xmlns:a16="http://schemas.microsoft.com/office/drawing/2014/main" id="{231FE215-5139-4BAD-84EE-E4EE538F41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9698" y="2276909"/>
            <a:ext cx="3939940" cy="2701491"/>
          </a:xfrm>
          <a:prstGeom prst="rect">
            <a:avLst/>
          </a:prstGeom>
          <a:ln>
            <a:solidFill>
              <a:schemeClr val="tx1"/>
            </a:solidFill>
          </a:ln>
        </p:spPr>
      </p:pic>
      <p:sp>
        <p:nvSpPr>
          <p:cNvPr id="8" name="Arrow: Down 7">
            <a:extLst>
              <a:ext uri="{FF2B5EF4-FFF2-40B4-BE49-F238E27FC236}">
                <a16:creationId xmlns:a16="http://schemas.microsoft.com/office/drawing/2014/main" id="{9FA7C0CF-0CEB-4CDC-9661-9619DEAC15D0}"/>
              </a:ext>
            </a:extLst>
          </p:cNvPr>
          <p:cNvSpPr/>
          <p:nvPr/>
        </p:nvSpPr>
        <p:spPr>
          <a:xfrm rot="5400000">
            <a:off x="9439234" y="3139837"/>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58DFD5F9-B448-46B1-9620-AE44541E1365}"/>
              </a:ext>
            </a:extLst>
          </p:cNvPr>
          <p:cNvSpPr/>
          <p:nvPr/>
        </p:nvSpPr>
        <p:spPr>
          <a:xfrm rot="5400000">
            <a:off x="9439234" y="3373337"/>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EFDDC746-3366-48EA-BD36-AE3126477B3E}"/>
              </a:ext>
            </a:extLst>
          </p:cNvPr>
          <p:cNvSpPr/>
          <p:nvPr/>
        </p:nvSpPr>
        <p:spPr>
          <a:xfrm rot="5400000">
            <a:off x="9439234" y="3589239"/>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16C09F4-84AA-4958-8823-7FF4A0BDECD1}"/>
              </a:ext>
            </a:extLst>
          </p:cNvPr>
          <p:cNvSpPr/>
          <p:nvPr/>
        </p:nvSpPr>
        <p:spPr>
          <a:xfrm rot="5400000">
            <a:off x="9439234" y="3828618"/>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3751ADD0-B71F-4409-A185-0CE03F9248CE}"/>
              </a:ext>
            </a:extLst>
          </p:cNvPr>
          <p:cNvSpPr/>
          <p:nvPr/>
        </p:nvSpPr>
        <p:spPr>
          <a:xfrm rot="5400000">
            <a:off x="9439234" y="4351380"/>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2FB2ACE-9756-4F49-A537-8E6B5061DEEE}"/>
              </a:ext>
            </a:extLst>
          </p:cNvPr>
          <p:cNvSpPr txBox="1"/>
          <p:nvPr/>
        </p:nvSpPr>
        <p:spPr>
          <a:xfrm>
            <a:off x="8216966" y="5949642"/>
            <a:ext cx="4760166" cy="369332"/>
          </a:xfrm>
          <a:prstGeom prst="rect">
            <a:avLst/>
          </a:prstGeom>
          <a:noFill/>
        </p:spPr>
        <p:txBody>
          <a:bodyPr wrap="square" rtlCol="0">
            <a:spAutoFit/>
          </a:bodyPr>
          <a:lstStyle/>
          <a:p>
            <a:r>
              <a:rPr lang="en-US" i="1"/>
              <a:t>Source: </a:t>
            </a:r>
            <a:r>
              <a:rPr lang="en-US" i="1">
                <a:hlinkClick r:id="rId3"/>
              </a:rPr>
              <a:t>ADF&amp;G Biometrics Best Practices</a:t>
            </a:r>
            <a:endParaRPr lang="en-US" i="1"/>
          </a:p>
        </p:txBody>
      </p:sp>
    </p:spTree>
    <p:extLst>
      <p:ext uri="{BB962C8B-B14F-4D97-AF65-F5344CB8AC3E}">
        <p14:creationId xmlns:p14="http://schemas.microsoft.com/office/powerpoint/2010/main" val="312588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7">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Other</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0F0B74EF-813A-4FCC-A284-CAA85974126D}"/>
              </a:ext>
            </a:extLst>
          </p:cNvPr>
          <p:cNvSpPr>
            <a:spLocks noGrp="1"/>
          </p:cNvSpPr>
          <p:nvPr>
            <p:ph idx="1"/>
          </p:nvPr>
        </p:nvSpPr>
        <p:spPr>
          <a:xfrm>
            <a:off x="584200" y="1701801"/>
            <a:ext cx="7835900" cy="4654550"/>
          </a:xfrm>
        </p:spPr>
        <p:txBody>
          <a:bodyPr>
            <a:normAutofit fontScale="85000" lnSpcReduction="20000"/>
          </a:bodyPr>
          <a:lstStyle/>
          <a:p>
            <a:r>
              <a:rPr lang="en-US"/>
              <a:t>Avoid working in the same file as collaborators!</a:t>
            </a:r>
          </a:p>
          <a:p>
            <a:pPr>
              <a:spcBef>
                <a:spcPts val="2400"/>
              </a:spcBef>
            </a:pPr>
            <a:r>
              <a:rPr lang="en-US"/>
              <a:t>Update R versions and packages often </a:t>
            </a:r>
          </a:p>
          <a:p>
            <a:pPr lvl="1"/>
            <a:r>
              <a:rPr lang="en-US"/>
              <a:t>Unless you’re about to publish </a:t>
            </a:r>
          </a:p>
          <a:p>
            <a:pPr>
              <a:spcBef>
                <a:spcPts val="1800"/>
              </a:spcBef>
            </a:pPr>
            <a:r>
              <a:rPr lang="en-US"/>
              <a:t>Break up data import/cleanup &amp; analysis scripts</a:t>
            </a:r>
          </a:p>
          <a:p>
            <a:pPr lvl="1"/>
            <a:r>
              <a:rPr lang="en-US"/>
              <a:t>Use several scripts that “link” together rather than a long script</a:t>
            </a:r>
          </a:p>
          <a:p>
            <a:pPr>
              <a:spcBef>
                <a:spcPts val="2400"/>
              </a:spcBef>
            </a:pPr>
            <a:r>
              <a:rPr lang="en-US"/>
              <a:t>Comment often and be VERY thorough</a:t>
            </a:r>
          </a:p>
          <a:p>
            <a:pPr>
              <a:spcBef>
                <a:spcPts val="2400"/>
              </a:spcBef>
            </a:pPr>
            <a:r>
              <a:rPr lang="en-US"/>
              <a:t>Follow people on GitHub / Twitter to read other code and learn better coding practices</a:t>
            </a:r>
          </a:p>
          <a:p>
            <a:pPr>
              <a:spcBef>
                <a:spcPts val="2400"/>
              </a:spcBef>
            </a:pPr>
            <a:r>
              <a:rPr lang="en-US"/>
              <a:t>Read in data using read.csv() or </a:t>
            </a:r>
            <a:r>
              <a:rPr lang="en-US" err="1"/>
              <a:t>read_csv</a:t>
            </a:r>
            <a:r>
              <a:rPr lang="en-US"/>
              <a:t>(). Never use </a:t>
            </a:r>
            <a:r>
              <a:rPr lang="en-US" err="1"/>
              <a:t>file.choose</a:t>
            </a:r>
            <a:r>
              <a:rPr lang="en-US"/>
              <a:t>(), never use the “Import Dataset” wizard in RStudio. Keep file paths relative and not static</a:t>
            </a:r>
          </a:p>
        </p:txBody>
      </p:sp>
      <p:pic>
        <p:nvPicPr>
          <p:cNvPr id="12" name="Picture 11">
            <a:extLst>
              <a:ext uri="{FF2B5EF4-FFF2-40B4-BE49-F238E27FC236}">
                <a16:creationId xmlns:a16="http://schemas.microsoft.com/office/drawing/2014/main" id="{E2455925-DEC6-4D4E-A2C3-A99593972F3B}"/>
              </a:ext>
            </a:extLst>
          </p:cNvPr>
          <p:cNvPicPr>
            <a:picLocks noChangeAspect="1"/>
          </p:cNvPicPr>
          <p:nvPr/>
        </p:nvPicPr>
        <p:blipFill rotWithShape="1">
          <a:blip r:embed="rId2"/>
          <a:srcRect r="40072"/>
          <a:stretch/>
        </p:blipFill>
        <p:spPr>
          <a:xfrm>
            <a:off x="8420100" y="2378525"/>
            <a:ext cx="3771900" cy="1941792"/>
          </a:xfrm>
          <a:prstGeom prst="rect">
            <a:avLst/>
          </a:prstGeom>
          <a:ln>
            <a:solidFill>
              <a:schemeClr val="tx1"/>
            </a:solidFill>
          </a:ln>
        </p:spPr>
      </p:pic>
      <p:pic>
        <p:nvPicPr>
          <p:cNvPr id="8" name="Picture 7">
            <a:extLst>
              <a:ext uri="{FF2B5EF4-FFF2-40B4-BE49-F238E27FC236}">
                <a16:creationId xmlns:a16="http://schemas.microsoft.com/office/drawing/2014/main" id="{A0DFD031-9343-4E8D-B7D2-019CF9CCC35B}"/>
              </a:ext>
            </a:extLst>
          </p:cNvPr>
          <p:cNvPicPr>
            <a:picLocks noChangeAspect="1"/>
          </p:cNvPicPr>
          <p:nvPr/>
        </p:nvPicPr>
        <p:blipFill rotWithShape="1">
          <a:blip r:embed="rId3">
            <a:extLst>
              <a:ext uri="{28A0092B-C50C-407E-A947-70E740481C1C}">
                <a14:useLocalDpi xmlns:a14="http://schemas.microsoft.com/office/drawing/2010/main" val="0"/>
              </a:ext>
            </a:extLst>
          </a:blip>
          <a:srcRect r="39231"/>
          <a:stretch/>
        </p:blipFill>
        <p:spPr>
          <a:xfrm>
            <a:off x="5800022" y="4369007"/>
            <a:ext cx="6391978" cy="1574384"/>
          </a:xfrm>
          <a:prstGeom prst="rect">
            <a:avLst/>
          </a:prstGeom>
          <a:ln>
            <a:solidFill>
              <a:schemeClr val="tx1"/>
            </a:solidFill>
          </a:ln>
        </p:spPr>
      </p:pic>
    </p:spTree>
    <p:extLst>
      <p:ext uri="{BB962C8B-B14F-4D97-AF65-F5344CB8AC3E}">
        <p14:creationId xmlns:p14="http://schemas.microsoft.com/office/powerpoint/2010/main" val="217014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C7F62-BCE5-4E7C-A2A6-2A85E83D7F01}"/>
              </a:ext>
            </a:extLst>
          </p:cNvPr>
          <p:cNvSpPr>
            <a:spLocks noGrp="1"/>
          </p:cNvSpPr>
          <p:nvPr>
            <p:ph type="title"/>
          </p:nvPr>
        </p:nvSpPr>
        <p:spPr/>
        <p:txBody>
          <a:bodyPr/>
          <a:lstStyle/>
          <a:p>
            <a:r>
              <a:rPr lang="en-US"/>
              <a:t>5 – Recent Update</a:t>
            </a:r>
          </a:p>
        </p:txBody>
      </p:sp>
      <p:sp>
        <p:nvSpPr>
          <p:cNvPr id="3" name="Content Placeholder 2">
            <a:extLst>
              <a:ext uri="{FF2B5EF4-FFF2-40B4-BE49-F238E27FC236}">
                <a16:creationId xmlns:a16="http://schemas.microsoft.com/office/drawing/2014/main" id="{002C4FB6-5C43-4695-A1DA-79487C38AD86}"/>
              </a:ext>
            </a:extLst>
          </p:cNvPr>
          <p:cNvSpPr>
            <a:spLocks noGrp="1"/>
          </p:cNvSpPr>
          <p:nvPr>
            <p:ph idx="1"/>
          </p:nvPr>
        </p:nvSpPr>
        <p:spPr>
          <a:xfrm>
            <a:off x="838200" y="1825625"/>
            <a:ext cx="5795865" cy="4351338"/>
          </a:xfrm>
        </p:spPr>
        <p:txBody>
          <a:bodyPr/>
          <a:lstStyle/>
          <a:p>
            <a:pPr marL="0" indent="0">
              <a:buNone/>
            </a:pPr>
            <a:r>
              <a:rPr lang="en-US"/>
              <a:t>If you are already a GitHub user and got this email:</a:t>
            </a:r>
          </a:p>
          <a:p>
            <a:r>
              <a:rPr lang="en-US" sz="2000"/>
              <a:t>In RStudio: Update packages “</a:t>
            </a:r>
            <a:r>
              <a:rPr lang="en-US" sz="2000" err="1"/>
              <a:t>usethis</a:t>
            </a:r>
            <a:r>
              <a:rPr lang="en-US" sz="2000"/>
              <a:t>”, “</a:t>
            </a:r>
            <a:r>
              <a:rPr lang="en-US" sz="2000" err="1"/>
              <a:t>gh</a:t>
            </a:r>
            <a:r>
              <a:rPr lang="en-US" sz="2000"/>
              <a:t>”, and “</a:t>
            </a:r>
            <a:r>
              <a:rPr lang="en-US" sz="2000" err="1"/>
              <a:t>gitcreds</a:t>
            </a:r>
            <a:r>
              <a:rPr lang="en-US" sz="2000"/>
              <a:t>”</a:t>
            </a:r>
          </a:p>
          <a:p>
            <a:r>
              <a:rPr lang="en-US" sz="2000"/>
              <a:t>In Email: Click “Regenerate your personal access token”</a:t>
            </a:r>
          </a:p>
          <a:p>
            <a:r>
              <a:rPr lang="en-US" sz="2000"/>
              <a:t>On GitHub.com: Click Regenerate token, copy text on next screen! (starts with “</a:t>
            </a:r>
            <a:r>
              <a:rPr lang="en-US" sz="2000" err="1"/>
              <a:t>ghp</a:t>
            </a:r>
            <a:r>
              <a:rPr lang="en-US" sz="2000"/>
              <a:t>_”)</a:t>
            </a:r>
          </a:p>
          <a:p>
            <a:r>
              <a:rPr lang="en-US" sz="2000"/>
              <a:t>In RStudio: Run “</a:t>
            </a:r>
            <a:r>
              <a:rPr lang="en-US" sz="2000" err="1"/>
              <a:t>gitcreds</a:t>
            </a:r>
            <a:r>
              <a:rPr lang="en-US" sz="2000"/>
              <a:t>::</a:t>
            </a:r>
            <a:r>
              <a:rPr lang="en-US" sz="2000" err="1"/>
              <a:t>gitcreds_set</a:t>
            </a:r>
            <a:r>
              <a:rPr lang="en-US" sz="2000"/>
              <a:t>()”, select “2: Replace these credentials”, paste in new token text</a:t>
            </a:r>
          </a:p>
          <a:p>
            <a:r>
              <a:rPr lang="en-US" sz="2000"/>
              <a:t>In RStudio: Run “</a:t>
            </a:r>
            <a:r>
              <a:rPr lang="en-US" sz="2000" err="1"/>
              <a:t>usethis</a:t>
            </a:r>
            <a:r>
              <a:rPr lang="en-US" sz="2000"/>
              <a:t>::</a:t>
            </a:r>
            <a:r>
              <a:rPr lang="en-US" sz="2000" err="1"/>
              <a:t>gh_token_help</a:t>
            </a:r>
            <a:r>
              <a:rPr lang="en-US" sz="2000"/>
              <a:t>()” to double check that everything looks good</a:t>
            </a:r>
          </a:p>
        </p:txBody>
      </p:sp>
      <p:sp>
        <p:nvSpPr>
          <p:cNvPr id="4" name="Slide Number Placeholder 3">
            <a:extLst>
              <a:ext uri="{FF2B5EF4-FFF2-40B4-BE49-F238E27FC236}">
                <a16:creationId xmlns:a16="http://schemas.microsoft.com/office/drawing/2014/main" id="{AC3CE40B-C9BB-42A4-BFF1-E0A396C40123}"/>
              </a:ext>
            </a:extLst>
          </p:cNvPr>
          <p:cNvSpPr>
            <a:spLocks noGrp="1"/>
          </p:cNvSpPr>
          <p:nvPr>
            <p:ph type="sldNum" sz="quarter" idx="12"/>
          </p:nvPr>
        </p:nvSpPr>
        <p:spPr/>
        <p:txBody>
          <a:bodyPr/>
          <a:lstStyle/>
          <a:p>
            <a:fld id="{A50F061E-0E3F-4F09-842B-1F791245BDEB}" type="slidenum">
              <a:rPr lang="en-US" smtClean="0"/>
              <a:t>42</a:t>
            </a:fld>
            <a:endParaRPr lang="en-US"/>
          </a:p>
        </p:txBody>
      </p:sp>
      <p:pic>
        <p:nvPicPr>
          <p:cNvPr id="6" name="Picture 5">
            <a:extLst>
              <a:ext uri="{FF2B5EF4-FFF2-40B4-BE49-F238E27FC236}">
                <a16:creationId xmlns:a16="http://schemas.microsoft.com/office/drawing/2014/main" id="{7A27AA6F-8078-4D7A-B39C-934F7014FE6C}"/>
              </a:ext>
            </a:extLst>
          </p:cNvPr>
          <p:cNvPicPr>
            <a:picLocks noChangeAspect="1"/>
          </p:cNvPicPr>
          <p:nvPr/>
        </p:nvPicPr>
        <p:blipFill>
          <a:blip r:embed="rId2"/>
          <a:stretch>
            <a:fillRect/>
          </a:stretch>
        </p:blipFill>
        <p:spPr>
          <a:xfrm>
            <a:off x="6896100" y="1825625"/>
            <a:ext cx="4457700" cy="3533775"/>
          </a:xfrm>
          <a:prstGeom prst="rect">
            <a:avLst/>
          </a:prstGeom>
          <a:ln>
            <a:solidFill>
              <a:schemeClr val="tx1"/>
            </a:solidFill>
          </a:ln>
        </p:spPr>
      </p:pic>
      <p:sp>
        <p:nvSpPr>
          <p:cNvPr id="7" name="Arrow: Down 6">
            <a:extLst>
              <a:ext uri="{FF2B5EF4-FFF2-40B4-BE49-F238E27FC236}">
                <a16:creationId xmlns:a16="http://schemas.microsoft.com/office/drawing/2014/main" id="{2312C4CD-C310-4DF0-B798-B0253569EA05}"/>
              </a:ext>
            </a:extLst>
          </p:cNvPr>
          <p:cNvSpPr/>
          <p:nvPr/>
        </p:nvSpPr>
        <p:spPr>
          <a:xfrm rot="16200000">
            <a:off x="5373059" y="1257870"/>
            <a:ext cx="347982" cy="2436066"/>
          </a:xfrm>
          <a:prstGeom prst="downArrow">
            <a:avLst>
              <a:gd name="adj1" fmla="val 33912"/>
              <a:gd name="adj2" fmla="val 60726"/>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3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Remember!</a:t>
            </a:r>
          </a:p>
        </p:txBody>
      </p:sp>
      <p:sp>
        <p:nvSpPr>
          <p:cNvPr id="4" name="Content Placeholder 3">
            <a:extLst>
              <a:ext uri="{FF2B5EF4-FFF2-40B4-BE49-F238E27FC236}">
                <a16:creationId xmlns:a16="http://schemas.microsoft.com/office/drawing/2014/main" id="{01B40FBF-53EB-4969-89BF-FB399045952B}"/>
              </a:ext>
            </a:extLst>
          </p:cNvPr>
          <p:cNvSpPr>
            <a:spLocks noGrp="1"/>
          </p:cNvSpPr>
          <p:nvPr>
            <p:ph idx="1"/>
          </p:nvPr>
        </p:nvSpPr>
        <p:spPr>
          <a:xfrm>
            <a:off x="509426" y="1778029"/>
            <a:ext cx="1545854" cy="986905"/>
          </a:xfrm>
        </p:spPr>
        <p:txBody>
          <a:bodyPr>
            <a:normAutofit/>
          </a:bodyPr>
          <a:lstStyle/>
          <a:p>
            <a:pPr marL="0" indent="0">
              <a:buNone/>
            </a:pPr>
            <a:r>
              <a:rPr lang="en-US" sz="4000"/>
              <a:t>Pull -&gt;</a:t>
            </a:r>
          </a:p>
        </p:txBody>
      </p:sp>
      <p:sp>
        <p:nvSpPr>
          <p:cNvPr id="3" name="Slide Number Placeholder 2">
            <a:extLst>
              <a:ext uri="{FF2B5EF4-FFF2-40B4-BE49-F238E27FC236}">
                <a16:creationId xmlns:a16="http://schemas.microsoft.com/office/drawing/2014/main" id="{0D8C24AB-426B-4F83-B006-3F7C1F4132FD}"/>
              </a:ext>
            </a:extLst>
          </p:cNvPr>
          <p:cNvSpPr>
            <a:spLocks noGrp="1"/>
          </p:cNvSpPr>
          <p:nvPr>
            <p:ph type="sldNum" sz="quarter" idx="12"/>
          </p:nvPr>
        </p:nvSpPr>
        <p:spPr/>
        <p:txBody>
          <a:bodyPr/>
          <a:lstStyle/>
          <a:p>
            <a:fld id="{A50F061E-0E3F-4F09-842B-1F791245BDEB}" type="slidenum">
              <a:rPr lang="en-US" smtClean="0"/>
              <a:t>43</a:t>
            </a:fld>
            <a:endParaRPr lang="en-US"/>
          </a:p>
        </p:txBody>
      </p:sp>
      <p:sp>
        <p:nvSpPr>
          <p:cNvPr id="7" name="Arrow: Down 6">
            <a:extLst>
              <a:ext uri="{FF2B5EF4-FFF2-40B4-BE49-F238E27FC236}">
                <a16:creationId xmlns:a16="http://schemas.microsoft.com/office/drawing/2014/main" id="{4B054111-B44A-4428-B6E3-F97C9A5CA419}"/>
              </a:ext>
            </a:extLst>
          </p:cNvPr>
          <p:cNvSpPr/>
          <p:nvPr/>
        </p:nvSpPr>
        <p:spPr>
          <a:xfrm>
            <a:off x="806418" y="289403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D8AF7403-5ABF-497C-ABF9-218DC37BBB6A}"/>
              </a:ext>
            </a:extLst>
          </p:cNvPr>
          <p:cNvSpPr/>
          <p:nvPr/>
        </p:nvSpPr>
        <p:spPr>
          <a:xfrm rot="10800000">
            <a:off x="10466946" y="2850262"/>
            <a:ext cx="886854" cy="1095369"/>
          </a:xfrm>
          <a:prstGeom prst="downArrow">
            <a:avLst>
              <a:gd name="adj1" fmla="val 55256"/>
              <a:gd name="adj2" fmla="val 65266"/>
            </a:avLst>
          </a:prstGeom>
          <a:solidFill>
            <a:srgbClr val="13CB7C"/>
          </a:solidFill>
          <a:ln w="25400" cap="rnd">
            <a:solidFill>
              <a:srgbClr val="1AAB55"/>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Disk outline">
            <a:extLst>
              <a:ext uri="{FF2B5EF4-FFF2-40B4-BE49-F238E27FC236}">
                <a16:creationId xmlns:a16="http://schemas.microsoft.com/office/drawing/2014/main" id="{9D3E8074-61AB-4091-AE43-C2F125684F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05175" y="4263664"/>
            <a:ext cx="1410849" cy="1410849"/>
          </a:xfrm>
          <a:prstGeom prst="rect">
            <a:avLst/>
          </a:prstGeom>
        </p:spPr>
      </p:pic>
      <p:grpSp>
        <p:nvGrpSpPr>
          <p:cNvPr id="15" name="Group 14">
            <a:extLst>
              <a:ext uri="{FF2B5EF4-FFF2-40B4-BE49-F238E27FC236}">
                <a16:creationId xmlns:a16="http://schemas.microsoft.com/office/drawing/2014/main" id="{1BC4B3D9-6DD9-4FB9-BB8A-491F352305BE}"/>
              </a:ext>
            </a:extLst>
          </p:cNvPr>
          <p:cNvGrpSpPr/>
          <p:nvPr/>
        </p:nvGrpSpPr>
        <p:grpSpPr>
          <a:xfrm>
            <a:off x="362733" y="4079416"/>
            <a:ext cx="1722754" cy="595957"/>
            <a:chOff x="1553011" y="3393080"/>
            <a:chExt cx="2256056" cy="595957"/>
          </a:xfrm>
        </p:grpSpPr>
        <p:grpSp>
          <p:nvGrpSpPr>
            <p:cNvPr id="16" name="Group 15">
              <a:extLst>
                <a:ext uri="{FF2B5EF4-FFF2-40B4-BE49-F238E27FC236}">
                  <a16:creationId xmlns:a16="http://schemas.microsoft.com/office/drawing/2014/main" id="{BC5385D3-3A04-4DEE-AF4B-816B644CF070}"/>
                </a:ext>
              </a:extLst>
            </p:cNvPr>
            <p:cNvGrpSpPr/>
            <p:nvPr/>
          </p:nvGrpSpPr>
          <p:grpSpPr>
            <a:xfrm>
              <a:off x="1553011" y="3471908"/>
              <a:ext cx="2256056" cy="517129"/>
              <a:chOff x="3625426" y="5080590"/>
              <a:chExt cx="2256056" cy="476930"/>
            </a:xfrm>
          </p:grpSpPr>
          <p:sp>
            <p:nvSpPr>
              <p:cNvPr id="18" name="Parallelogram 17">
                <a:extLst>
                  <a:ext uri="{FF2B5EF4-FFF2-40B4-BE49-F238E27FC236}">
                    <a16:creationId xmlns:a16="http://schemas.microsoft.com/office/drawing/2014/main" id="{BE0BD7E3-F34A-4D2F-B1A7-F5582F7F9D2B}"/>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09A737FA-0169-4DCE-9A7D-8E05D96E5FE1}"/>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516A1E98-EC0B-4536-B2BA-B42D8677255C}"/>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20" name="Group 19">
            <a:extLst>
              <a:ext uri="{FF2B5EF4-FFF2-40B4-BE49-F238E27FC236}">
                <a16:creationId xmlns:a16="http://schemas.microsoft.com/office/drawing/2014/main" id="{C451F746-4C8C-4DAC-9ED8-6A0F8E8C98C8}"/>
              </a:ext>
            </a:extLst>
          </p:cNvPr>
          <p:cNvGrpSpPr/>
          <p:nvPr/>
        </p:nvGrpSpPr>
        <p:grpSpPr>
          <a:xfrm>
            <a:off x="7466064" y="3633768"/>
            <a:ext cx="2256056" cy="602013"/>
            <a:chOff x="1553011" y="3387024"/>
            <a:chExt cx="2256056" cy="602013"/>
          </a:xfrm>
        </p:grpSpPr>
        <p:grpSp>
          <p:nvGrpSpPr>
            <p:cNvPr id="21" name="Group 20">
              <a:extLst>
                <a:ext uri="{FF2B5EF4-FFF2-40B4-BE49-F238E27FC236}">
                  <a16:creationId xmlns:a16="http://schemas.microsoft.com/office/drawing/2014/main" id="{188BD0F7-2459-4E92-9C0B-1E8F6E7BDDEA}"/>
                </a:ext>
              </a:extLst>
            </p:cNvPr>
            <p:cNvGrpSpPr/>
            <p:nvPr/>
          </p:nvGrpSpPr>
          <p:grpSpPr>
            <a:xfrm>
              <a:off x="1553011" y="3471908"/>
              <a:ext cx="2256056" cy="517129"/>
              <a:chOff x="3625426" y="5080590"/>
              <a:chExt cx="2256056" cy="476930"/>
            </a:xfrm>
          </p:grpSpPr>
          <p:sp>
            <p:nvSpPr>
              <p:cNvPr id="23" name="Parallelogram 22">
                <a:extLst>
                  <a:ext uri="{FF2B5EF4-FFF2-40B4-BE49-F238E27FC236}">
                    <a16:creationId xmlns:a16="http://schemas.microsoft.com/office/drawing/2014/main" id="{B2A82BAD-4B1A-4B53-AF63-C7DE558DD5E1}"/>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B9CF09D9-40BD-4EAB-952B-F7428E6F5267}"/>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91F330FB-78FB-43CC-84CA-77BD3F7A9068}"/>
                </a:ext>
              </a:extLst>
            </p:cNvPr>
            <p:cNvSpPr txBox="1"/>
            <p:nvPr/>
          </p:nvSpPr>
          <p:spPr>
            <a:xfrm>
              <a:off x="1635140" y="3387024"/>
              <a:ext cx="2024394" cy="584775"/>
            </a:xfrm>
            <a:prstGeom prst="rect">
              <a:avLst/>
            </a:prstGeom>
            <a:noFill/>
          </p:spPr>
          <p:txBody>
            <a:bodyPr wrap="square" rtlCol="0">
              <a:spAutoFit/>
            </a:bodyPr>
            <a:lstStyle/>
            <a:p>
              <a:pPr algn="ctr"/>
              <a:r>
                <a:rPr lang="en-US" sz="3200" b="1" i="1">
                  <a:latin typeface="Arial Black" panose="020B0A04020102020204" pitchFamily="34" charset="0"/>
                </a:rPr>
                <a:t>Commit</a:t>
              </a:r>
              <a:endParaRPr lang="en-US" sz="2000" i="1"/>
            </a:p>
          </p:txBody>
        </p:sp>
      </p:grpSp>
      <p:grpSp>
        <p:nvGrpSpPr>
          <p:cNvPr id="33" name="Group 32">
            <a:extLst>
              <a:ext uri="{FF2B5EF4-FFF2-40B4-BE49-F238E27FC236}">
                <a16:creationId xmlns:a16="http://schemas.microsoft.com/office/drawing/2014/main" id="{8AE61CAC-32B2-4476-8AC5-98057985C3AE}"/>
              </a:ext>
            </a:extLst>
          </p:cNvPr>
          <p:cNvGrpSpPr/>
          <p:nvPr/>
        </p:nvGrpSpPr>
        <p:grpSpPr>
          <a:xfrm>
            <a:off x="2841430" y="4139717"/>
            <a:ext cx="1303405" cy="1602013"/>
            <a:chOff x="4562407" y="4484938"/>
            <a:chExt cx="1303405" cy="1602013"/>
          </a:xfrm>
        </p:grpSpPr>
        <p:grpSp>
          <p:nvGrpSpPr>
            <p:cNvPr id="31" name="Group 30">
              <a:extLst>
                <a:ext uri="{FF2B5EF4-FFF2-40B4-BE49-F238E27FC236}">
                  <a16:creationId xmlns:a16="http://schemas.microsoft.com/office/drawing/2014/main" id="{9ABEFEE8-8F94-45C8-933F-6785A4C496FC}"/>
                </a:ext>
              </a:extLst>
            </p:cNvPr>
            <p:cNvGrpSpPr/>
            <p:nvPr/>
          </p:nvGrpSpPr>
          <p:grpSpPr>
            <a:xfrm>
              <a:off x="4562407" y="4484938"/>
              <a:ext cx="1303405" cy="1602013"/>
              <a:chOff x="4475954" y="4484938"/>
              <a:chExt cx="1303405" cy="1602013"/>
            </a:xfrm>
          </p:grpSpPr>
          <p:sp>
            <p:nvSpPr>
              <p:cNvPr id="30" name="Rectangle 29">
                <a:extLst>
                  <a:ext uri="{FF2B5EF4-FFF2-40B4-BE49-F238E27FC236}">
                    <a16:creationId xmlns:a16="http://schemas.microsoft.com/office/drawing/2014/main" id="{90B321F2-9C18-4A0F-88EE-5B738DEB8B97}"/>
                  </a:ext>
                </a:extLst>
              </p:cNvPr>
              <p:cNvSpPr/>
              <p:nvPr/>
            </p:nvSpPr>
            <p:spPr>
              <a:xfrm>
                <a:off x="4613215" y="4872967"/>
                <a:ext cx="1101785" cy="651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Computer">
                <a:extLst>
                  <a:ext uri="{FF2B5EF4-FFF2-40B4-BE49-F238E27FC236}">
                    <a16:creationId xmlns:a16="http://schemas.microsoft.com/office/drawing/2014/main" id="{43A59F55-7A78-4646-80A3-01BE4784E5C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33093"/>
              <a:stretch/>
            </p:blipFill>
            <p:spPr>
              <a:xfrm>
                <a:off x="4475954" y="4484938"/>
                <a:ext cx="1303405" cy="1602013"/>
              </a:xfrm>
              <a:prstGeom prst="rect">
                <a:avLst/>
              </a:prstGeom>
            </p:spPr>
          </p:pic>
          <p:pic>
            <p:nvPicPr>
              <p:cNvPr id="28" name="Picture 27" descr="A picture containing dark, night sky&#10;&#10;Description automatically generated">
                <a:extLst>
                  <a:ext uri="{FF2B5EF4-FFF2-40B4-BE49-F238E27FC236}">
                    <a16:creationId xmlns:a16="http://schemas.microsoft.com/office/drawing/2014/main" id="{5FC85A02-E19D-4C1A-8E9D-A8E2AA98700D}"/>
                  </a:ext>
                </a:extLst>
              </p:cNvPr>
              <p:cNvPicPr>
                <a:picLocks noChangeAspect="1"/>
              </p:cNvPicPr>
              <p:nvPr/>
            </p:nvPicPr>
            <p:blipFill rotWithShape="1">
              <a:blip r:embed="rId6">
                <a:extLst>
                  <a:ext uri="{28A0092B-C50C-407E-A947-70E740481C1C}">
                    <a14:useLocalDpi xmlns:a14="http://schemas.microsoft.com/office/drawing/2010/main" val="0"/>
                  </a:ext>
                </a:extLst>
              </a:blip>
              <a:srcRect l="32501" t="43333" r="29833" b="45344"/>
              <a:stretch/>
            </p:blipFill>
            <p:spPr>
              <a:xfrm>
                <a:off x="4525159" y="5032018"/>
                <a:ext cx="1204994" cy="271672"/>
              </a:xfrm>
              <a:prstGeom prst="rect">
                <a:avLst/>
              </a:prstGeom>
            </p:spPr>
          </p:pic>
        </p:grpSp>
        <p:sp>
          <p:nvSpPr>
            <p:cNvPr id="32" name="TextBox 31">
              <a:extLst>
                <a:ext uri="{FF2B5EF4-FFF2-40B4-BE49-F238E27FC236}">
                  <a16:creationId xmlns:a16="http://schemas.microsoft.com/office/drawing/2014/main" id="{3A5406D0-EC47-4376-A4CA-CFE05CF20EE8}"/>
                </a:ext>
              </a:extLst>
            </p:cNvPr>
            <p:cNvSpPr txBox="1"/>
            <p:nvPr/>
          </p:nvSpPr>
          <p:spPr>
            <a:xfrm>
              <a:off x="4604055" y="4839073"/>
              <a:ext cx="1101784" cy="307777"/>
            </a:xfrm>
            <a:prstGeom prst="rect">
              <a:avLst/>
            </a:prstGeom>
            <a:noFill/>
          </p:spPr>
          <p:txBody>
            <a:bodyPr wrap="square" rtlCol="0">
              <a:spAutoFit/>
            </a:bodyPr>
            <a:lstStyle/>
            <a:p>
              <a:r>
                <a:rPr lang="en-US" sz="1400">
                  <a:solidFill>
                    <a:schemeClr val="bg1"/>
                  </a:solidFill>
                  <a:latin typeface="Consolas" panose="020B0609020204030204" pitchFamily="49" charset="0"/>
                </a:rPr>
                <a:t>My code:</a:t>
              </a:r>
            </a:p>
          </p:txBody>
        </p:sp>
      </p:grpSp>
      <p:sp>
        <p:nvSpPr>
          <p:cNvPr id="34" name="Arrow: Down 33">
            <a:extLst>
              <a:ext uri="{FF2B5EF4-FFF2-40B4-BE49-F238E27FC236}">
                <a16:creationId xmlns:a16="http://schemas.microsoft.com/office/drawing/2014/main" id="{9237C591-7CAB-430E-A59E-79BBAD033BB0}"/>
              </a:ext>
            </a:extLst>
          </p:cNvPr>
          <p:cNvSpPr/>
          <p:nvPr/>
        </p:nvSpPr>
        <p:spPr>
          <a:xfrm>
            <a:off x="5537827" y="289717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121E8253-E73C-4C34-AD15-164EDF96301C}"/>
              </a:ext>
            </a:extLst>
          </p:cNvPr>
          <p:cNvGrpSpPr/>
          <p:nvPr/>
        </p:nvGrpSpPr>
        <p:grpSpPr>
          <a:xfrm>
            <a:off x="2657491" y="3640858"/>
            <a:ext cx="1722754" cy="595957"/>
            <a:chOff x="1553011" y="3393080"/>
            <a:chExt cx="2256056" cy="595957"/>
          </a:xfrm>
        </p:grpSpPr>
        <p:grpSp>
          <p:nvGrpSpPr>
            <p:cNvPr id="46" name="Group 45">
              <a:extLst>
                <a:ext uri="{FF2B5EF4-FFF2-40B4-BE49-F238E27FC236}">
                  <a16:creationId xmlns:a16="http://schemas.microsoft.com/office/drawing/2014/main" id="{AC34F322-AA20-4DA4-9D7D-B2DE6B3A0123}"/>
                </a:ext>
              </a:extLst>
            </p:cNvPr>
            <p:cNvGrpSpPr/>
            <p:nvPr/>
          </p:nvGrpSpPr>
          <p:grpSpPr>
            <a:xfrm>
              <a:off x="1553011" y="3471908"/>
              <a:ext cx="2256056" cy="517129"/>
              <a:chOff x="3625426" y="5080590"/>
              <a:chExt cx="2256056" cy="476930"/>
            </a:xfrm>
          </p:grpSpPr>
          <p:sp>
            <p:nvSpPr>
              <p:cNvPr id="48" name="Parallelogram 47">
                <a:extLst>
                  <a:ext uri="{FF2B5EF4-FFF2-40B4-BE49-F238E27FC236}">
                    <a16:creationId xmlns:a16="http://schemas.microsoft.com/office/drawing/2014/main" id="{3BFF227D-104D-4697-8C2E-0C186B7D0DBC}"/>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arallelogram 48">
                <a:extLst>
                  <a:ext uri="{FF2B5EF4-FFF2-40B4-BE49-F238E27FC236}">
                    <a16:creationId xmlns:a16="http://schemas.microsoft.com/office/drawing/2014/main" id="{4B42EF44-2ADC-4C64-AB6E-9ED12208033B}"/>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213D196D-97B9-49C7-8A40-4EE0E0DE03F6}"/>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Work</a:t>
              </a:r>
              <a:endParaRPr lang="en-US" sz="2000" i="1"/>
            </a:p>
          </p:txBody>
        </p:sp>
      </p:grpSp>
      <p:grpSp>
        <p:nvGrpSpPr>
          <p:cNvPr id="50" name="Group 49">
            <a:extLst>
              <a:ext uri="{FF2B5EF4-FFF2-40B4-BE49-F238E27FC236}">
                <a16:creationId xmlns:a16="http://schemas.microsoft.com/office/drawing/2014/main" id="{8A90162B-723A-422F-8134-BD5C2FDAB5CC}"/>
              </a:ext>
            </a:extLst>
          </p:cNvPr>
          <p:cNvGrpSpPr/>
          <p:nvPr/>
        </p:nvGrpSpPr>
        <p:grpSpPr>
          <a:xfrm>
            <a:off x="5079156" y="4085518"/>
            <a:ext cx="1722754" cy="595957"/>
            <a:chOff x="1553011" y="3393080"/>
            <a:chExt cx="2256056" cy="595957"/>
          </a:xfrm>
        </p:grpSpPr>
        <p:grpSp>
          <p:nvGrpSpPr>
            <p:cNvPr id="51" name="Group 50">
              <a:extLst>
                <a:ext uri="{FF2B5EF4-FFF2-40B4-BE49-F238E27FC236}">
                  <a16:creationId xmlns:a16="http://schemas.microsoft.com/office/drawing/2014/main" id="{2C9A5DB2-2F4C-4058-A2E6-CA85E7A0FED0}"/>
                </a:ext>
              </a:extLst>
            </p:cNvPr>
            <p:cNvGrpSpPr/>
            <p:nvPr/>
          </p:nvGrpSpPr>
          <p:grpSpPr>
            <a:xfrm>
              <a:off x="1553011" y="3471908"/>
              <a:ext cx="2256056" cy="517129"/>
              <a:chOff x="3625426" y="5080590"/>
              <a:chExt cx="2256056" cy="476930"/>
            </a:xfrm>
          </p:grpSpPr>
          <p:sp>
            <p:nvSpPr>
              <p:cNvPr id="53" name="Parallelogram 52">
                <a:extLst>
                  <a:ext uri="{FF2B5EF4-FFF2-40B4-BE49-F238E27FC236}">
                    <a16:creationId xmlns:a16="http://schemas.microsoft.com/office/drawing/2014/main" id="{F9DD70C0-3A5B-4FB0-97DD-4A13228721F6}"/>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a:extLst>
                  <a:ext uri="{FF2B5EF4-FFF2-40B4-BE49-F238E27FC236}">
                    <a16:creationId xmlns:a16="http://schemas.microsoft.com/office/drawing/2014/main" id="{0F362078-5B78-4312-8543-D4DFBCD85259}"/>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016A51C7-DBB5-4CD6-8343-059A42D1B42A}"/>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55" name="Group 54">
            <a:extLst>
              <a:ext uri="{FF2B5EF4-FFF2-40B4-BE49-F238E27FC236}">
                <a16:creationId xmlns:a16="http://schemas.microsoft.com/office/drawing/2014/main" id="{7B869580-84E1-4A97-98AB-9A3F13B3EC7E}"/>
              </a:ext>
            </a:extLst>
          </p:cNvPr>
          <p:cNvGrpSpPr/>
          <p:nvPr/>
        </p:nvGrpSpPr>
        <p:grpSpPr>
          <a:xfrm>
            <a:off x="10123139" y="4078428"/>
            <a:ext cx="1722754" cy="595957"/>
            <a:chOff x="1553011" y="3393080"/>
            <a:chExt cx="2256056" cy="595957"/>
          </a:xfrm>
        </p:grpSpPr>
        <p:grpSp>
          <p:nvGrpSpPr>
            <p:cNvPr id="56" name="Group 55">
              <a:extLst>
                <a:ext uri="{FF2B5EF4-FFF2-40B4-BE49-F238E27FC236}">
                  <a16:creationId xmlns:a16="http://schemas.microsoft.com/office/drawing/2014/main" id="{ED838FD7-1DE8-4451-9C44-DB333D2D87D7}"/>
                </a:ext>
              </a:extLst>
            </p:cNvPr>
            <p:cNvGrpSpPr/>
            <p:nvPr/>
          </p:nvGrpSpPr>
          <p:grpSpPr>
            <a:xfrm>
              <a:off x="1553011" y="3471908"/>
              <a:ext cx="2256056" cy="517129"/>
              <a:chOff x="3625426" y="5080590"/>
              <a:chExt cx="2256056" cy="476930"/>
            </a:xfrm>
          </p:grpSpPr>
          <p:sp>
            <p:nvSpPr>
              <p:cNvPr id="58" name="Parallelogram 57">
                <a:extLst>
                  <a:ext uri="{FF2B5EF4-FFF2-40B4-BE49-F238E27FC236}">
                    <a16:creationId xmlns:a16="http://schemas.microsoft.com/office/drawing/2014/main" id="{389F3E2E-B10B-48CD-BB40-3494643D2AF8}"/>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arallelogram 58">
                <a:extLst>
                  <a:ext uri="{FF2B5EF4-FFF2-40B4-BE49-F238E27FC236}">
                    <a16:creationId xmlns:a16="http://schemas.microsoft.com/office/drawing/2014/main" id="{2B244D06-056A-439C-9877-B604A868C1F7}"/>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99420292-9453-4625-BDE1-A1B64E67A8CF}"/>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Push</a:t>
              </a:r>
              <a:endParaRPr lang="en-US" sz="2000" i="1"/>
            </a:p>
          </p:txBody>
        </p:sp>
      </p:grpSp>
      <p:sp>
        <p:nvSpPr>
          <p:cNvPr id="41" name="Content Placeholder 3">
            <a:extLst>
              <a:ext uri="{FF2B5EF4-FFF2-40B4-BE49-F238E27FC236}">
                <a16:creationId xmlns:a16="http://schemas.microsoft.com/office/drawing/2014/main" id="{2E093FC7-D2B6-4B15-9656-64F3036B2057}"/>
              </a:ext>
            </a:extLst>
          </p:cNvPr>
          <p:cNvSpPr txBox="1">
            <a:spLocks/>
          </p:cNvSpPr>
          <p:nvPr/>
        </p:nvSpPr>
        <p:spPr>
          <a:xfrm>
            <a:off x="2097320" y="1778029"/>
            <a:ext cx="3534954"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Do your work -&gt;</a:t>
            </a:r>
          </a:p>
        </p:txBody>
      </p:sp>
      <p:sp>
        <p:nvSpPr>
          <p:cNvPr id="42" name="Content Placeholder 3">
            <a:extLst>
              <a:ext uri="{FF2B5EF4-FFF2-40B4-BE49-F238E27FC236}">
                <a16:creationId xmlns:a16="http://schemas.microsoft.com/office/drawing/2014/main" id="{707A6605-1102-4838-8398-86D1111E958B}"/>
              </a:ext>
            </a:extLst>
          </p:cNvPr>
          <p:cNvSpPr txBox="1">
            <a:spLocks/>
          </p:cNvSpPr>
          <p:nvPr/>
        </p:nvSpPr>
        <p:spPr>
          <a:xfrm>
            <a:off x="5642834" y="1761230"/>
            <a:ext cx="1683352"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Pull -&gt;</a:t>
            </a:r>
          </a:p>
        </p:txBody>
      </p:sp>
      <p:sp>
        <p:nvSpPr>
          <p:cNvPr id="43" name="Content Placeholder 3">
            <a:extLst>
              <a:ext uri="{FF2B5EF4-FFF2-40B4-BE49-F238E27FC236}">
                <a16:creationId xmlns:a16="http://schemas.microsoft.com/office/drawing/2014/main" id="{3492E0D1-6BA4-4E98-9AD6-C4248B656037}"/>
              </a:ext>
            </a:extLst>
          </p:cNvPr>
          <p:cNvSpPr txBox="1">
            <a:spLocks/>
          </p:cNvSpPr>
          <p:nvPr/>
        </p:nvSpPr>
        <p:spPr>
          <a:xfrm>
            <a:off x="7426088" y="1782430"/>
            <a:ext cx="2781131"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Commit -&gt;</a:t>
            </a:r>
          </a:p>
        </p:txBody>
      </p:sp>
      <p:sp>
        <p:nvSpPr>
          <p:cNvPr id="44" name="Content Placeholder 3">
            <a:extLst>
              <a:ext uri="{FF2B5EF4-FFF2-40B4-BE49-F238E27FC236}">
                <a16:creationId xmlns:a16="http://schemas.microsoft.com/office/drawing/2014/main" id="{2C4B8FC1-0565-45DC-BE3E-CC393D41176D}"/>
              </a:ext>
            </a:extLst>
          </p:cNvPr>
          <p:cNvSpPr txBox="1">
            <a:spLocks/>
          </p:cNvSpPr>
          <p:nvPr/>
        </p:nvSpPr>
        <p:spPr>
          <a:xfrm>
            <a:off x="10300039" y="1767384"/>
            <a:ext cx="1545854"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Push</a:t>
            </a:r>
          </a:p>
        </p:txBody>
      </p:sp>
    </p:spTree>
    <p:extLst>
      <p:ext uri="{BB962C8B-B14F-4D97-AF65-F5344CB8AC3E}">
        <p14:creationId xmlns:p14="http://schemas.microsoft.com/office/powerpoint/2010/main" val="139601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4" grpId="0" animBg="1"/>
      <p:bldP spid="41" grpId="0"/>
      <p:bldP spid="42" grpId="0"/>
      <p:bldP spid="43" grpId="0"/>
      <p:bldP spid="4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9611-D454-423A-A316-D577174C5AE0}"/>
              </a:ext>
            </a:extLst>
          </p:cNvPr>
          <p:cNvSpPr>
            <a:spLocks noGrp="1"/>
          </p:cNvSpPr>
          <p:nvPr>
            <p:ph type="title"/>
          </p:nvPr>
        </p:nvSpPr>
        <p:spPr/>
        <p:txBody>
          <a:bodyPr/>
          <a:lstStyle/>
          <a:p>
            <a:r>
              <a:rPr lang="en-US">
                <a:cs typeface="Calibri Light"/>
              </a:rPr>
              <a:t>Additional Resources</a:t>
            </a:r>
            <a:endParaRPr lang="en-US"/>
          </a:p>
        </p:txBody>
      </p:sp>
      <p:sp>
        <p:nvSpPr>
          <p:cNvPr id="3" name="Content Placeholder 2">
            <a:extLst>
              <a:ext uri="{FF2B5EF4-FFF2-40B4-BE49-F238E27FC236}">
                <a16:creationId xmlns:a16="http://schemas.microsoft.com/office/drawing/2014/main" id="{0D65ADD9-2F1F-4ED4-AB38-82942EB923FE}"/>
              </a:ext>
            </a:extLst>
          </p:cNvPr>
          <p:cNvSpPr>
            <a:spLocks noGrp="1"/>
          </p:cNvSpPr>
          <p:nvPr>
            <p:ph idx="1"/>
          </p:nvPr>
        </p:nvSpPr>
        <p:spPr/>
        <p:txBody>
          <a:bodyPr>
            <a:normAutofit/>
          </a:bodyPr>
          <a:lstStyle/>
          <a:p>
            <a:pPr marL="0" indent="0">
              <a:buNone/>
            </a:pPr>
            <a:endParaRPr lang="en-US"/>
          </a:p>
          <a:p>
            <a:pPr>
              <a:spcBef>
                <a:spcPts val="0"/>
              </a:spcBef>
              <a:spcAft>
                <a:spcPts val="2400"/>
              </a:spcAft>
            </a:pPr>
            <a:r>
              <a:rPr lang="en-US">
                <a:hlinkClick r:id="rId2"/>
              </a:rPr>
              <a:t>GitHub course for new users</a:t>
            </a:r>
            <a:endParaRPr lang="en-US"/>
          </a:p>
          <a:p>
            <a:pPr>
              <a:spcBef>
                <a:spcPts val="0"/>
              </a:spcBef>
              <a:spcAft>
                <a:spcPts val="2400"/>
              </a:spcAft>
            </a:pPr>
            <a:r>
              <a:rPr lang="en-US">
                <a:hlinkClick r:id="rId3"/>
              </a:rPr>
              <a:t>Library “</a:t>
            </a:r>
            <a:r>
              <a:rPr lang="en-US" err="1">
                <a:hlinkClick r:id="rId3"/>
              </a:rPr>
              <a:t>Usethis</a:t>
            </a:r>
            <a:r>
              <a:rPr lang="en-US">
                <a:hlinkClick r:id="rId3"/>
              </a:rPr>
              <a:t>” Config and Setup for GitHub</a:t>
            </a:r>
            <a:endParaRPr lang="en-US"/>
          </a:p>
          <a:p>
            <a:pPr>
              <a:spcBef>
                <a:spcPts val="0"/>
              </a:spcBef>
              <a:spcAft>
                <a:spcPts val="2400"/>
              </a:spcAft>
            </a:pPr>
            <a:r>
              <a:rPr lang="en-US">
                <a:hlinkClick r:id="rId4"/>
              </a:rPr>
              <a:t>Happy Git with R</a:t>
            </a:r>
            <a:endParaRPr lang="en-US"/>
          </a:p>
          <a:p>
            <a:pPr>
              <a:spcBef>
                <a:spcPts val="0"/>
              </a:spcBef>
              <a:spcAft>
                <a:spcPts val="2400"/>
              </a:spcAft>
            </a:pPr>
            <a:r>
              <a:rPr lang="en-US">
                <a:hlinkClick r:id="rId5"/>
              </a:rPr>
              <a:t>GitHub for Advanced Ecological Data Analysis</a:t>
            </a:r>
            <a:endParaRPr lang="en-US"/>
          </a:p>
          <a:p>
            <a:pPr>
              <a:spcBef>
                <a:spcPts val="0"/>
              </a:spcBef>
              <a:spcAft>
                <a:spcPts val="2400"/>
              </a:spcAft>
            </a:pPr>
            <a:r>
              <a:rPr lang="en-US">
                <a:hlinkClick r:id="rId6"/>
              </a:rPr>
              <a:t>R for Excel Users – </a:t>
            </a:r>
            <a:r>
              <a:rPr lang="en-US" err="1">
                <a:hlinkClick r:id="rId6"/>
              </a:rPr>
              <a:t>Github</a:t>
            </a:r>
            <a:r>
              <a:rPr lang="en-US">
                <a:hlinkClick r:id="rId6"/>
              </a:rPr>
              <a:t> brief intro</a:t>
            </a:r>
            <a:endParaRPr lang="en-US"/>
          </a:p>
          <a:p>
            <a:pPr marL="0" indent="0">
              <a:buNone/>
            </a:pPr>
            <a:endParaRPr lang="en-US"/>
          </a:p>
        </p:txBody>
      </p:sp>
      <p:sp>
        <p:nvSpPr>
          <p:cNvPr id="4" name="Slide Number Placeholder 3">
            <a:extLst>
              <a:ext uri="{FF2B5EF4-FFF2-40B4-BE49-F238E27FC236}">
                <a16:creationId xmlns:a16="http://schemas.microsoft.com/office/drawing/2014/main" id="{4FF3279D-E3AA-4842-9ABC-89907041D692}"/>
              </a:ext>
            </a:extLst>
          </p:cNvPr>
          <p:cNvSpPr>
            <a:spLocks noGrp="1"/>
          </p:cNvSpPr>
          <p:nvPr>
            <p:ph type="sldNum" sz="quarter" idx="12"/>
          </p:nvPr>
        </p:nvSpPr>
        <p:spPr/>
        <p:txBody>
          <a:bodyPr/>
          <a:lstStyle/>
          <a:p>
            <a:fld id="{A50F061E-0E3F-4F09-842B-1F791245BDEB}" type="slidenum">
              <a:rPr lang="en-US" smtClean="0"/>
              <a:t>44</a:t>
            </a:fld>
            <a:endParaRPr lang="en-US"/>
          </a:p>
        </p:txBody>
      </p:sp>
    </p:spTree>
    <p:extLst>
      <p:ext uri="{BB962C8B-B14F-4D97-AF65-F5344CB8AC3E}">
        <p14:creationId xmlns:p14="http://schemas.microsoft.com/office/powerpoint/2010/main" val="1496337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BA2E-6503-4BEB-ADD2-4360380C054F}"/>
              </a:ext>
            </a:extLst>
          </p:cNvPr>
          <p:cNvSpPr>
            <a:spLocks noGrp="1"/>
          </p:cNvSpPr>
          <p:nvPr>
            <p:ph type="title"/>
          </p:nvPr>
        </p:nvSpPr>
        <p:spPr/>
        <p:txBody>
          <a:bodyPr/>
          <a:lstStyle/>
          <a:p>
            <a:r>
              <a:rPr lang="en-US"/>
              <a:t>Questions? Contact us!</a:t>
            </a:r>
          </a:p>
        </p:txBody>
      </p:sp>
      <p:sp>
        <p:nvSpPr>
          <p:cNvPr id="4" name="Rectangle: Rounded Corners 3">
            <a:extLst>
              <a:ext uri="{FF2B5EF4-FFF2-40B4-BE49-F238E27FC236}">
                <a16:creationId xmlns:a16="http://schemas.microsoft.com/office/drawing/2014/main" id="{5ADFB576-87D8-405F-9116-E039814D5703}"/>
              </a:ext>
            </a:extLst>
          </p:cNvPr>
          <p:cNvSpPr/>
          <p:nvPr/>
        </p:nvSpPr>
        <p:spPr>
          <a:xfrm>
            <a:off x="7578436" y="4310743"/>
            <a:ext cx="4613564" cy="2547257"/>
          </a:xfrm>
          <a:prstGeom prst="roundRect">
            <a:avLst>
              <a:gd name="adj" fmla="val 6794"/>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A81E6FA7-EBD8-4143-A3B6-BCE5A9528D5A}"/>
              </a:ext>
            </a:extLst>
          </p:cNvPr>
          <p:cNvSpPr>
            <a:spLocks noGrp="1" noChangeArrowheads="1"/>
          </p:cNvSpPr>
          <p:nvPr>
            <p:ph idx="1"/>
          </p:nvPr>
        </p:nvSpPr>
        <p:spPr>
          <a:xfrm>
            <a:off x="7578436" y="4310743"/>
            <a:ext cx="4613564" cy="2547257"/>
          </a:xfrm>
        </p:spPr>
        <p:txBody>
          <a:bodyPr>
            <a:normAutofit/>
          </a:bodyPr>
          <a:lstStyle/>
          <a:p>
            <a:pPr marL="0" indent="0" algn="ctr">
              <a:spcBef>
                <a:spcPts val="0"/>
              </a:spcBef>
              <a:spcAft>
                <a:spcPts val="4200"/>
              </a:spcAft>
              <a:buNone/>
            </a:pPr>
            <a:r>
              <a:rPr lang="en-US" altLang="en-US" sz="2600">
                <a:hlinkClick r:id="rId2"/>
              </a:rPr>
              <a:t>richard.brenner@alaska.gov</a:t>
            </a:r>
            <a:endParaRPr lang="en-US" altLang="en-US" sz="2600">
              <a:hlinkClick r:id="rId3"/>
            </a:endParaRPr>
          </a:p>
          <a:p>
            <a:pPr marL="0" indent="0" algn="ctr">
              <a:spcBef>
                <a:spcPts val="0"/>
              </a:spcBef>
              <a:spcAft>
                <a:spcPts val="4200"/>
              </a:spcAft>
              <a:buNone/>
            </a:pPr>
            <a:r>
              <a:rPr lang="en-US" altLang="en-US" sz="2600">
                <a:hlinkClick r:id="rId4"/>
              </a:rPr>
              <a:t>sara.miller@alaska.gov</a:t>
            </a:r>
            <a:endParaRPr lang="en-US" altLang="en-US" sz="2600"/>
          </a:p>
          <a:p>
            <a:pPr marL="0" indent="0" algn="ctr">
              <a:spcBef>
                <a:spcPts val="0"/>
              </a:spcBef>
              <a:buNone/>
            </a:pPr>
            <a:r>
              <a:rPr lang="en-US" altLang="en-US" sz="2600">
                <a:hlinkClick r:id="rId3"/>
              </a:rPr>
              <a:t>justin.priest@alaska.gov</a:t>
            </a:r>
            <a:endParaRPr lang="en-US" altLang="en-US" sz="2600"/>
          </a:p>
          <a:p>
            <a:pPr marL="0" indent="0" algn="ctr">
              <a:spcBef>
                <a:spcPts val="0"/>
              </a:spcBef>
              <a:buNone/>
            </a:pPr>
            <a:endParaRPr lang="en-US" altLang="en-US" sz="2600"/>
          </a:p>
        </p:txBody>
      </p:sp>
    </p:spTree>
    <p:extLst>
      <p:ext uri="{BB962C8B-B14F-4D97-AF65-F5344CB8AC3E}">
        <p14:creationId xmlns:p14="http://schemas.microsoft.com/office/powerpoint/2010/main" val="1178754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F46EB-023E-4CB8-A2F1-34D92ECE7671}"/>
              </a:ext>
            </a:extLst>
          </p:cNvPr>
          <p:cNvSpPr>
            <a:spLocks noGrp="1"/>
          </p:cNvSpPr>
          <p:nvPr>
            <p:ph type="title"/>
          </p:nvPr>
        </p:nvSpPr>
        <p:spPr/>
        <p:txBody>
          <a:bodyPr/>
          <a:lstStyle/>
          <a:p>
            <a:r>
              <a:rPr lang="en-US"/>
              <a:t>1 </a:t>
            </a:r>
            <a:r>
              <a:rPr lang="en-US" sz="5400"/>
              <a:t> – </a:t>
            </a:r>
            <a:r>
              <a:rPr lang="en-US"/>
              <a:t>What is GitHub?</a:t>
            </a:r>
          </a:p>
        </p:txBody>
      </p:sp>
      <p:sp>
        <p:nvSpPr>
          <p:cNvPr id="3" name="Content Placeholder 2">
            <a:extLst>
              <a:ext uri="{FF2B5EF4-FFF2-40B4-BE49-F238E27FC236}">
                <a16:creationId xmlns:a16="http://schemas.microsoft.com/office/drawing/2014/main" id="{9B612BB7-92DB-4D29-9A8F-99C77B11B1ED}"/>
              </a:ext>
            </a:extLst>
          </p:cNvPr>
          <p:cNvSpPr>
            <a:spLocks noGrp="1"/>
          </p:cNvSpPr>
          <p:nvPr>
            <p:ph idx="1"/>
          </p:nvPr>
        </p:nvSpPr>
        <p:spPr>
          <a:xfrm>
            <a:off x="219075" y="1825625"/>
            <a:ext cx="3619499" cy="4351338"/>
          </a:xfrm>
        </p:spPr>
        <p:txBody>
          <a:bodyPr/>
          <a:lstStyle/>
          <a:p>
            <a:pPr marL="0" indent="0">
              <a:buNone/>
            </a:pPr>
            <a:r>
              <a:rPr lang="en-US"/>
              <a:t>GitHub is a website that syncs with software on your computer to upload your files to github.com</a:t>
            </a:r>
          </a:p>
        </p:txBody>
      </p:sp>
      <p:pic>
        <p:nvPicPr>
          <p:cNvPr id="5" name="Picture 4">
            <a:extLst>
              <a:ext uri="{FF2B5EF4-FFF2-40B4-BE49-F238E27FC236}">
                <a16:creationId xmlns:a16="http://schemas.microsoft.com/office/drawing/2014/main" id="{2DD9AAE1-F22B-414D-B375-C38C957ED676}"/>
              </a:ext>
            </a:extLst>
          </p:cNvPr>
          <p:cNvPicPr>
            <a:picLocks noChangeAspect="1"/>
          </p:cNvPicPr>
          <p:nvPr/>
        </p:nvPicPr>
        <p:blipFill>
          <a:blip r:embed="rId3"/>
          <a:stretch>
            <a:fillRect/>
          </a:stretch>
        </p:blipFill>
        <p:spPr>
          <a:xfrm>
            <a:off x="3838574" y="1739635"/>
            <a:ext cx="8305800" cy="4584965"/>
          </a:xfrm>
          <a:prstGeom prst="rect">
            <a:avLst/>
          </a:prstGeom>
        </p:spPr>
      </p:pic>
      <p:sp>
        <p:nvSpPr>
          <p:cNvPr id="4" name="Slide Number Placeholder 3">
            <a:extLst>
              <a:ext uri="{FF2B5EF4-FFF2-40B4-BE49-F238E27FC236}">
                <a16:creationId xmlns:a16="http://schemas.microsoft.com/office/drawing/2014/main" id="{DD9DE3D1-CE79-4FC5-9B10-020C00823661}"/>
              </a:ext>
            </a:extLst>
          </p:cNvPr>
          <p:cNvSpPr>
            <a:spLocks noGrp="1"/>
          </p:cNvSpPr>
          <p:nvPr>
            <p:ph type="sldNum" sz="quarter" idx="12"/>
          </p:nvPr>
        </p:nvSpPr>
        <p:spPr/>
        <p:txBody>
          <a:bodyPr/>
          <a:lstStyle/>
          <a:p>
            <a:fld id="{A50F061E-0E3F-4F09-842B-1F791245BDEB}" type="slidenum">
              <a:rPr lang="en-US" smtClean="0"/>
              <a:t>5</a:t>
            </a:fld>
            <a:endParaRPr lang="en-US"/>
          </a:p>
        </p:txBody>
      </p:sp>
    </p:spTree>
    <p:extLst>
      <p:ext uri="{BB962C8B-B14F-4D97-AF65-F5344CB8AC3E}">
        <p14:creationId xmlns:p14="http://schemas.microsoft.com/office/powerpoint/2010/main" val="2943140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FA62-B02B-4380-8AAE-00A9A5D9F8BA}"/>
              </a:ext>
            </a:extLst>
          </p:cNvPr>
          <p:cNvSpPr>
            <a:spLocks noGrp="1"/>
          </p:cNvSpPr>
          <p:nvPr>
            <p:ph type="title"/>
          </p:nvPr>
        </p:nvSpPr>
        <p:spPr/>
        <p:txBody>
          <a:bodyPr/>
          <a:lstStyle/>
          <a:p>
            <a:r>
              <a:rPr lang="en-US"/>
              <a:t>1 – What is GitHub?</a:t>
            </a:r>
          </a:p>
        </p:txBody>
      </p:sp>
      <p:sp>
        <p:nvSpPr>
          <p:cNvPr id="3" name="Content Placeholder 2">
            <a:extLst>
              <a:ext uri="{FF2B5EF4-FFF2-40B4-BE49-F238E27FC236}">
                <a16:creationId xmlns:a16="http://schemas.microsoft.com/office/drawing/2014/main" id="{0F9109E0-69AC-4189-AC5A-2F90478F4791}"/>
              </a:ext>
            </a:extLst>
          </p:cNvPr>
          <p:cNvSpPr>
            <a:spLocks noGrp="1"/>
          </p:cNvSpPr>
          <p:nvPr>
            <p:ph idx="1"/>
          </p:nvPr>
        </p:nvSpPr>
        <p:spPr>
          <a:xfrm>
            <a:off x="187960" y="2021839"/>
            <a:ext cx="3906520" cy="4073843"/>
          </a:xfrm>
        </p:spPr>
        <p:txBody>
          <a:bodyPr/>
          <a:lstStyle/>
          <a:p>
            <a:r>
              <a:rPr lang="en-US"/>
              <a:t>Git is versioning control software</a:t>
            </a:r>
          </a:p>
          <a:p>
            <a:r>
              <a:rPr lang="en-US"/>
              <a:t>This means we can keep track of new additions (in green) and deletions (in red)</a:t>
            </a:r>
          </a:p>
          <a:p>
            <a:r>
              <a:rPr lang="en-US"/>
              <a:t>Later, we’ll cover more about benefits</a:t>
            </a:r>
          </a:p>
        </p:txBody>
      </p:sp>
      <p:pic>
        <p:nvPicPr>
          <p:cNvPr id="5" name="Picture 4">
            <a:extLst>
              <a:ext uri="{FF2B5EF4-FFF2-40B4-BE49-F238E27FC236}">
                <a16:creationId xmlns:a16="http://schemas.microsoft.com/office/drawing/2014/main" id="{C67DD99C-B1FF-4F3D-99C3-E5B440F8D965}"/>
              </a:ext>
            </a:extLst>
          </p:cNvPr>
          <p:cNvPicPr>
            <a:picLocks noChangeAspect="1"/>
          </p:cNvPicPr>
          <p:nvPr/>
        </p:nvPicPr>
        <p:blipFill>
          <a:blip r:embed="rId2"/>
          <a:stretch>
            <a:fillRect/>
          </a:stretch>
        </p:blipFill>
        <p:spPr>
          <a:xfrm>
            <a:off x="4257039" y="1421934"/>
            <a:ext cx="7943937" cy="5334466"/>
          </a:xfrm>
          <a:prstGeom prst="rect">
            <a:avLst/>
          </a:prstGeom>
        </p:spPr>
      </p:pic>
      <p:sp>
        <p:nvSpPr>
          <p:cNvPr id="4" name="Slide Number Placeholder 3">
            <a:extLst>
              <a:ext uri="{FF2B5EF4-FFF2-40B4-BE49-F238E27FC236}">
                <a16:creationId xmlns:a16="http://schemas.microsoft.com/office/drawing/2014/main" id="{361AB12D-C732-4F45-A387-9E5FF7175486}"/>
              </a:ext>
            </a:extLst>
          </p:cNvPr>
          <p:cNvSpPr>
            <a:spLocks noGrp="1"/>
          </p:cNvSpPr>
          <p:nvPr>
            <p:ph type="sldNum" sz="quarter" idx="12"/>
          </p:nvPr>
        </p:nvSpPr>
        <p:spPr/>
        <p:txBody>
          <a:bodyPr/>
          <a:lstStyle/>
          <a:p>
            <a:fld id="{A50F061E-0E3F-4F09-842B-1F791245BDEB}" type="slidenum">
              <a:rPr lang="en-US" smtClean="0"/>
              <a:t>6</a:t>
            </a:fld>
            <a:endParaRPr lang="en-US"/>
          </a:p>
        </p:txBody>
      </p:sp>
    </p:spTree>
    <p:extLst>
      <p:ext uri="{BB962C8B-B14F-4D97-AF65-F5344CB8AC3E}">
        <p14:creationId xmlns:p14="http://schemas.microsoft.com/office/powerpoint/2010/main" val="1317158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0DC-D76B-46D3-8CF2-DC5459D4B3DA}"/>
              </a:ext>
            </a:extLst>
          </p:cNvPr>
          <p:cNvSpPr>
            <a:spLocks noGrp="1"/>
          </p:cNvSpPr>
          <p:nvPr>
            <p:ph type="title"/>
          </p:nvPr>
        </p:nvSpPr>
        <p:spPr/>
        <p:txBody>
          <a:bodyPr/>
          <a:lstStyle/>
          <a:p>
            <a:r>
              <a:rPr lang="en-US"/>
              <a:t>2 – Why Use GitHub??</a:t>
            </a:r>
          </a:p>
        </p:txBody>
      </p:sp>
      <p:sp>
        <p:nvSpPr>
          <p:cNvPr id="4" name="Slide Number Placeholder 3">
            <a:extLst>
              <a:ext uri="{FF2B5EF4-FFF2-40B4-BE49-F238E27FC236}">
                <a16:creationId xmlns:a16="http://schemas.microsoft.com/office/drawing/2014/main" id="{1692F513-F42F-493E-B7B7-C46D031CD67D}"/>
              </a:ext>
            </a:extLst>
          </p:cNvPr>
          <p:cNvSpPr>
            <a:spLocks noGrp="1"/>
          </p:cNvSpPr>
          <p:nvPr>
            <p:ph type="sldNum" sz="quarter" idx="12"/>
          </p:nvPr>
        </p:nvSpPr>
        <p:spPr/>
        <p:txBody>
          <a:bodyPr/>
          <a:lstStyle/>
          <a:p>
            <a:fld id="{A50F061E-0E3F-4F09-842B-1F791245BDEB}" type="slidenum">
              <a:rPr lang="en-US" smtClean="0"/>
              <a:t>7</a:t>
            </a:fld>
            <a:endParaRPr lang="en-US"/>
          </a:p>
        </p:txBody>
      </p:sp>
      <p:sp>
        <p:nvSpPr>
          <p:cNvPr id="6" name="Text Placeholder 5">
            <a:extLst>
              <a:ext uri="{FF2B5EF4-FFF2-40B4-BE49-F238E27FC236}">
                <a16:creationId xmlns:a16="http://schemas.microsoft.com/office/drawing/2014/main" id="{1D4646CB-CD7E-4202-BCAA-276EB9C101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0050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7B11E34-CEAB-4989-91EE-5905C8DF4800}"/>
              </a:ext>
            </a:extLst>
          </p:cNvPr>
          <p:cNvGrpSpPr/>
          <p:nvPr/>
        </p:nvGrpSpPr>
        <p:grpSpPr>
          <a:xfrm>
            <a:off x="4782877" y="1825625"/>
            <a:ext cx="5103207" cy="4235183"/>
            <a:chOff x="3716414" y="2668424"/>
            <a:chExt cx="5103207" cy="4235183"/>
          </a:xfrm>
        </p:grpSpPr>
        <p:pic>
          <p:nvPicPr>
            <p:cNvPr id="8" name="Picture 7" descr="Text&#10;&#10;Description automatically generated">
              <a:extLst>
                <a:ext uri="{FF2B5EF4-FFF2-40B4-BE49-F238E27FC236}">
                  <a16:creationId xmlns:a16="http://schemas.microsoft.com/office/drawing/2014/main" id="{16EF2051-10CF-472A-8121-111053F9A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6414" y="2668424"/>
              <a:ext cx="5103207" cy="4193725"/>
            </a:xfrm>
            <a:prstGeom prst="rect">
              <a:avLst/>
            </a:prstGeom>
          </p:spPr>
        </p:pic>
        <p:sp>
          <p:nvSpPr>
            <p:cNvPr id="10" name="TextBox 9">
              <a:extLst>
                <a:ext uri="{FF2B5EF4-FFF2-40B4-BE49-F238E27FC236}">
                  <a16:creationId xmlns:a16="http://schemas.microsoft.com/office/drawing/2014/main" id="{E8678A11-E1C2-48CF-ACB8-3A5B51A5BD7E}"/>
                </a:ext>
              </a:extLst>
            </p:cNvPr>
            <p:cNvSpPr txBox="1"/>
            <p:nvPr/>
          </p:nvSpPr>
          <p:spPr>
            <a:xfrm>
              <a:off x="5091995" y="6534275"/>
              <a:ext cx="3727626" cy="369332"/>
            </a:xfrm>
            <a:prstGeom prst="rect">
              <a:avLst/>
            </a:prstGeom>
            <a:noFill/>
          </p:spPr>
          <p:txBody>
            <a:bodyPr wrap="square" rtlCol="0">
              <a:spAutoFit/>
            </a:bodyPr>
            <a:lstStyle/>
            <a:p>
              <a:pPr algn="r"/>
              <a:r>
                <a:rPr lang="en-US" i="1">
                  <a:solidFill>
                    <a:schemeClr val="bg1"/>
                  </a:solidFill>
                </a:rPr>
                <a:t>credit: Julie Lowndes &amp; Allison Horst</a:t>
              </a:r>
            </a:p>
          </p:txBody>
        </p:sp>
      </p:grpSp>
      <p:sp>
        <p:nvSpPr>
          <p:cNvPr id="2" name="Title 1">
            <a:extLst>
              <a:ext uri="{FF2B5EF4-FFF2-40B4-BE49-F238E27FC236}">
                <a16:creationId xmlns:a16="http://schemas.microsoft.com/office/drawing/2014/main" id="{7107B7A3-8E6A-4CF4-8439-279D91771321}"/>
              </a:ext>
            </a:extLst>
          </p:cNvPr>
          <p:cNvSpPr>
            <a:spLocks noGrp="1"/>
          </p:cNvSpPr>
          <p:nvPr>
            <p:ph type="title"/>
          </p:nvPr>
        </p:nvSpPr>
        <p:spPr>
          <a:xfrm>
            <a:off x="1888435" y="281043"/>
            <a:ext cx="10167730" cy="1140890"/>
          </a:xfrm>
        </p:spPr>
        <p:txBody>
          <a:bodyPr>
            <a:normAutofit/>
          </a:bodyPr>
          <a:lstStyle/>
          <a:p>
            <a:r>
              <a:rPr lang="en-US" sz="5200"/>
              <a:t>2  – Why use GitHub: Version Control</a:t>
            </a:r>
          </a:p>
        </p:txBody>
      </p:sp>
      <p:sp>
        <p:nvSpPr>
          <p:cNvPr id="3" name="Content Placeholder 2">
            <a:extLst>
              <a:ext uri="{FF2B5EF4-FFF2-40B4-BE49-F238E27FC236}">
                <a16:creationId xmlns:a16="http://schemas.microsoft.com/office/drawing/2014/main" id="{09295B8D-0F73-4EAE-B393-A873BA5BF0C9}"/>
              </a:ext>
            </a:extLst>
          </p:cNvPr>
          <p:cNvSpPr>
            <a:spLocks noGrp="1"/>
          </p:cNvSpPr>
          <p:nvPr>
            <p:ph idx="1"/>
          </p:nvPr>
        </p:nvSpPr>
        <p:spPr>
          <a:xfrm>
            <a:off x="537654" y="1935162"/>
            <a:ext cx="2777837" cy="3183490"/>
          </a:xfrm>
        </p:spPr>
        <p:txBody>
          <a:bodyPr/>
          <a:lstStyle/>
          <a:p>
            <a:pPr marL="0" indent="0">
              <a:buNone/>
            </a:pPr>
            <a:r>
              <a:rPr lang="en-US"/>
              <a:t>Versioning: The bane of digital file storage </a:t>
            </a:r>
          </a:p>
          <a:p>
            <a:pPr marL="0" indent="0">
              <a:buNone/>
            </a:pPr>
            <a:endParaRPr lang="en-US"/>
          </a:p>
          <a:p>
            <a:pPr marL="0" indent="0">
              <a:buNone/>
            </a:pPr>
            <a:r>
              <a:rPr lang="en-US"/>
              <a:t>Enter Version Control!</a:t>
            </a:r>
          </a:p>
        </p:txBody>
      </p:sp>
      <p:sp>
        <p:nvSpPr>
          <p:cNvPr id="6" name="Oval 5">
            <a:extLst>
              <a:ext uri="{FF2B5EF4-FFF2-40B4-BE49-F238E27FC236}">
                <a16:creationId xmlns:a16="http://schemas.microsoft.com/office/drawing/2014/main" id="{03E884C7-4A29-41B0-867A-F5462A8D2EDE}"/>
              </a:ext>
            </a:extLst>
          </p:cNvPr>
          <p:cNvSpPr/>
          <p:nvPr/>
        </p:nvSpPr>
        <p:spPr>
          <a:xfrm>
            <a:off x="3616037" y="4494900"/>
            <a:ext cx="4852554" cy="17784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ED99163-19BC-447E-8ED8-6013A488003E}"/>
              </a:ext>
            </a:extLst>
          </p:cNvPr>
          <p:cNvPicPr>
            <a:picLocks noChangeAspect="1"/>
          </p:cNvPicPr>
          <p:nvPr/>
        </p:nvPicPr>
        <p:blipFill>
          <a:blip r:embed="rId3"/>
          <a:stretch>
            <a:fillRect/>
          </a:stretch>
        </p:blipFill>
        <p:spPr>
          <a:xfrm>
            <a:off x="3917371" y="1793735"/>
            <a:ext cx="7429500" cy="4038600"/>
          </a:xfrm>
          <a:prstGeom prst="rect">
            <a:avLst/>
          </a:prstGeom>
        </p:spPr>
      </p:pic>
      <p:pic>
        <p:nvPicPr>
          <p:cNvPr id="13" name="Graphic 12" descr="Checkmark with solid fill">
            <a:extLst>
              <a:ext uri="{FF2B5EF4-FFF2-40B4-BE49-F238E27FC236}">
                <a16:creationId xmlns:a16="http://schemas.microsoft.com/office/drawing/2014/main" id="{02451F8A-7F3B-4390-988D-3DD96C5289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14804" y="3131170"/>
            <a:ext cx="1646583" cy="1646583"/>
          </a:xfrm>
          <a:prstGeom prst="rect">
            <a:avLst/>
          </a:prstGeom>
        </p:spPr>
      </p:pic>
      <p:pic>
        <p:nvPicPr>
          <p:cNvPr id="14" name="Picture 13" descr="Table&#10;&#10;Description automatically generated">
            <a:extLst>
              <a:ext uri="{FF2B5EF4-FFF2-40B4-BE49-F238E27FC236}">
                <a16:creationId xmlns:a16="http://schemas.microsoft.com/office/drawing/2014/main" id="{6ACA50F6-E905-4B90-AB5B-915A18A887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6918" y="2107484"/>
            <a:ext cx="5849166" cy="2838846"/>
          </a:xfrm>
          <a:prstGeom prst="rect">
            <a:avLst/>
          </a:prstGeom>
        </p:spPr>
      </p:pic>
      <p:sp>
        <p:nvSpPr>
          <p:cNvPr id="4" name="Slide Number Placeholder 3">
            <a:extLst>
              <a:ext uri="{FF2B5EF4-FFF2-40B4-BE49-F238E27FC236}">
                <a16:creationId xmlns:a16="http://schemas.microsoft.com/office/drawing/2014/main" id="{0D7F73B9-4348-4D1E-8570-955F2C9074B6}"/>
              </a:ext>
            </a:extLst>
          </p:cNvPr>
          <p:cNvSpPr>
            <a:spLocks noGrp="1"/>
          </p:cNvSpPr>
          <p:nvPr>
            <p:ph type="sldNum" sz="quarter" idx="12"/>
          </p:nvPr>
        </p:nvSpPr>
        <p:spPr/>
        <p:txBody>
          <a:bodyPr/>
          <a:lstStyle/>
          <a:p>
            <a:fld id="{A50F061E-0E3F-4F09-842B-1F791245BDEB}" type="slidenum">
              <a:rPr lang="en-US" smtClean="0"/>
              <a:t>8</a:t>
            </a:fld>
            <a:endParaRPr lang="en-US"/>
          </a:p>
        </p:txBody>
      </p:sp>
    </p:spTree>
    <p:extLst>
      <p:ext uri="{BB962C8B-B14F-4D97-AF65-F5344CB8AC3E}">
        <p14:creationId xmlns:p14="http://schemas.microsoft.com/office/powerpoint/2010/main" val="324842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2 </a:t>
            </a:r>
            <a:r>
              <a:rPr lang="en-US" sz="5400"/>
              <a:t> – </a:t>
            </a:r>
            <a:r>
              <a:rPr lang="en-US"/>
              <a:t>Why use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838200" y="1825625"/>
            <a:ext cx="4885964" cy="727037"/>
          </a:xfrm>
        </p:spPr>
        <p:txBody>
          <a:bodyPr>
            <a:normAutofit fontScale="92500"/>
          </a:bodyPr>
          <a:lstStyle/>
          <a:p>
            <a:pPr marL="0" indent="0">
              <a:buNone/>
            </a:pPr>
            <a:r>
              <a:rPr lang="en-US" sz="3200" b="1"/>
              <a:t>GitHub helps scientists with:</a:t>
            </a:r>
          </a:p>
          <a:p>
            <a:endParaRPr lang="en-US" sz="3200"/>
          </a:p>
          <a:p>
            <a:endParaRPr lang="en-US" sz="3200"/>
          </a:p>
        </p:txBody>
      </p:sp>
      <p:grpSp>
        <p:nvGrpSpPr>
          <p:cNvPr id="6" name="Graphic 4" descr="Download from cloud with solid fill">
            <a:extLst>
              <a:ext uri="{FF2B5EF4-FFF2-40B4-BE49-F238E27FC236}">
                <a16:creationId xmlns:a16="http://schemas.microsoft.com/office/drawing/2014/main" id="{D67C2464-CA97-4DA8-9A9E-88F11A7DA547}"/>
              </a:ext>
            </a:extLst>
          </p:cNvPr>
          <p:cNvGrpSpPr/>
          <p:nvPr/>
        </p:nvGrpSpPr>
        <p:grpSpPr>
          <a:xfrm>
            <a:off x="4824068" y="2924150"/>
            <a:ext cx="2624508" cy="1995925"/>
            <a:chOff x="5696038" y="3343055"/>
            <a:chExt cx="2624508" cy="1995925"/>
          </a:xfrm>
        </p:grpSpPr>
        <p:sp>
          <p:nvSpPr>
            <p:cNvPr id="7" name="Freeform: Shape 6">
              <a:extLst>
                <a:ext uri="{FF2B5EF4-FFF2-40B4-BE49-F238E27FC236}">
                  <a16:creationId xmlns:a16="http://schemas.microsoft.com/office/drawing/2014/main" id="{77EE30B9-8589-4E20-B0B9-308CDEFC6113}"/>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166ECD3-7E68-4235-A4D4-043277EA3EB9}"/>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1A0A1A58-8350-4650-A015-3E06314DB4E9}"/>
              </a:ext>
            </a:extLst>
          </p:cNvPr>
          <p:cNvSpPr txBox="1"/>
          <p:nvPr/>
        </p:nvSpPr>
        <p:spPr>
          <a:xfrm>
            <a:off x="1" y="3038390"/>
            <a:ext cx="4081698" cy="523220"/>
          </a:xfrm>
          <a:prstGeom prst="rect">
            <a:avLst/>
          </a:prstGeom>
          <a:noFill/>
        </p:spPr>
        <p:txBody>
          <a:bodyPr wrap="square" rtlCol="0">
            <a:spAutoFit/>
          </a:bodyPr>
          <a:lstStyle/>
          <a:p>
            <a:pPr marL="0" lvl="1" algn="ctr"/>
            <a:r>
              <a:rPr lang="en-US" sz="2800"/>
              <a:t>Version control helper</a:t>
            </a:r>
          </a:p>
        </p:txBody>
      </p:sp>
      <p:sp>
        <p:nvSpPr>
          <p:cNvPr id="11" name="TextBox 10">
            <a:extLst>
              <a:ext uri="{FF2B5EF4-FFF2-40B4-BE49-F238E27FC236}">
                <a16:creationId xmlns:a16="http://schemas.microsoft.com/office/drawing/2014/main" id="{F208422F-47FE-4E65-96F4-E241CCF6F5AA}"/>
              </a:ext>
            </a:extLst>
          </p:cNvPr>
          <p:cNvSpPr txBox="1"/>
          <p:nvPr/>
        </p:nvSpPr>
        <p:spPr>
          <a:xfrm>
            <a:off x="8613199" y="2075608"/>
            <a:ext cx="4397951" cy="954107"/>
          </a:xfrm>
          <a:prstGeom prst="rect">
            <a:avLst/>
          </a:prstGeom>
          <a:noFill/>
        </p:spPr>
        <p:txBody>
          <a:bodyPr wrap="square" rtlCol="0">
            <a:spAutoFit/>
          </a:bodyPr>
          <a:lstStyle/>
          <a:p>
            <a:pPr lvl="1"/>
            <a:r>
              <a:rPr lang="en-US" sz="2800"/>
              <a:t>Code sharing</a:t>
            </a:r>
          </a:p>
          <a:p>
            <a:endParaRPr lang="en-US" sz="2800"/>
          </a:p>
        </p:txBody>
      </p:sp>
      <p:grpSp>
        <p:nvGrpSpPr>
          <p:cNvPr id="16" name="Group 15">
            <a:extLst>
              <a:ext uri="{FF2B5EF4-FFF2-40B4-BE49-F238E27FC236}">
                <a16:creationId xmlns:a16="http://schemas.microsoft.com/office/drawing/2014/main" id="{97356CC1-99AD-4E84-9760-41B43750698C}"/>
              </a:ext>
            </a:extLst>
          </p:cNvPr>
          <p:cNvGrpSpPr/>
          <p:nvPr/>
        </p:nvGrpSpPr>
        <p:grpSpPr>
          <a:xfrm>
            <a:off x="183416" y="3751227"/>
            <a:ext cx="1321472" cy="1387826"/>
            <a:chOff x="5332890" y="4534184"/>
            <a:chExt cx="1321472" cy="1387826"/>
          </a:xfrm>
        </p:grpSpPr>
        <p:pic>
          <p:nvPicPr>
            <p:cNvPr id="12" name="Picture 11">
              <a:extLst>
                <a:ext uri="{FF2B5EF4-FFF2-40B4-BE49-F238E27FC236}">
                  <a16:creationId xmlns:a16="http://schemas.microsoft.com/office/drawing/2014/main" id="{4D5B3ADC-D6F7-44A0-8821-1EC66472737D}"/>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3" name="Rectangle: Rounded Corners 12">
              <a:extLst>
                <a:ext uri="{FF2B5EF4-FFF2-40B4-BE49-F238E27FC236}">
                  <a16:creationId xmlns:a16="http://schemas.microsoft.com/office/drawing/2014/main" id="{EB1AB7B0-3B7B-4B31-8042-08D2CFD13B2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F384A96-C848-47F6-BC7D-AC02ADFDF133}"/>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15" name="TextBox 14">
              <a:extLst>
                <a:ext uri="{FF2B5EF4-FFF2-40B4-BE49-F238E27FC236}">
                  <a16:creationId xmlns:a16="http://schemas.microsoft.com/office/drawing/2014/main" id="{C0ADEB50-7AA8-44D7-9173-8252D51A47BF}"/>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V1</a:t>
              </a:r>
            </a:p>
          </p:txBody>
        </p:sp>
      </p:grpSp>
      <p:grpSp>
        <p:nvGrpSpPr>
          <p:cNvPr id="17" name="Group 16">
            <a:extLst>
              <a:ext uri="{FF2B5EF4-FFF2-40B4-BE49-F238E27FC236}">
                <a16:creationId xmlns:a16="http://schemas.microsoft.com/office/drawing/2014/main" id="{238672C3-53A6-4A36-BD27-1986051D6A89}"/>
              </a:ext>
            </a:extLst>
          </p:cNvPr>
          <p:cNvGrpSpPr/>
          <p:nvPr/>
        </p:nvGrpSpPr>
        <p:grpSpPr>
          <a:xfrm>
            <a:off x="907460" y="4057191"/>
            <a:ext cx="1321472" cy="1387826"/>
            <a:chOff x="5332890" y="4534184"/>
            <a:chExt cx="1321472" cy="1387826"/>
          </a:xfrm>
        </p:grpSpPr>
        <p:pic>
          <p:nvPicPr>
            <p:cNvPr id="18" name="Picture 17">
              <a:extLst>
                <a:ext uri="{FF2B5EF4-FFF2-40B4-BE49-F238E27FC236}">
                  <a16:creationId xmlns:a16="http://schemas.microsoft.com/office/drawing/2014/main" id="{428FF62D-9ECD-4EDC-B015-F5CD6372799F}"/>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9" name="Rectangle: Rounded Corners 18">
              <a:extLst>
                <a:ext uri="{FF2B5EF4-FFF2-40B4-BE49-F238E27FC236}">
                  <a16:creationId xmlns:a16="http://schemas.microsoft.com/office/drawing/2014/main" id="{B9759E49-9BAD-4C23-9126-5EEE0CD5E1F4}"/>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F47C7C3-5A96-4E48-AE9A-ECD0AFA1FCD9}"/>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21" name="TextBox 20">
              <a:extLst>
                <a:ext uri="{FF2B5EF4-FFF2-40B4-BE49-F238E27FC236}">
                  <a16:creationId xmlns:a16="http://schemas.microsoft.com/office/drawing/2014/main" id="{4C07B0C3-06F9-4B22-96DF-4F14F2A2E0F7}"/>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V2</a:t>
              </a:r>
            </a:p>
          </p:txBody>
        </p:sp>
      </p:grpSp>
      <p:grpSp>
        <p:nvGrpSpPr>
          <p:cNvPr id="22" name="Group 21">
            <a:extLst>
              <a:ext uri="{FF2B5EF4-FFF2-40B4-BE49-F238E27FC236}">
                <a16:creationId xmlns:a16="http://schemas.microsoft.com/office/drawing/2014/main" id="{B97B6DC6-F235-4016-81E4-DF700E423C9B}"/>
              </a:ext>
            </a:extLst>
          </p:cNvPr>
          <p:cNvGrpSpPr/>
          <p:nvPr/>
        </p:nvGrpSpPr>
        <p:grpSpPr>
          <a:xfrm>
            <a:off x="1634953" y="4379313"/>
            <a:ext cx="1321472" cy="1387826"/>
            <a:chOff x="5332890" y="4534184"/>
            <a:chExt cx="1321472" cy="1387826"/>
          </a:xfrm>
        </p:grpSpPr>
        <p:pic>
          <p:nvPicPr>
            <p:cNvPr id="23" name="Picture 22">
              <a:extLst>
                <a:ext uri="{FF2B5EF4-FFF2-40B4-BE49-F238E27FC236}">
                  <a16:creationId xmlns:a16="http://schemas.microsoft.com/office/drawing/2014/main" id="{BDFE09DF-A056-4E9A-984F-04F1B165E087}"/>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4" name="Rectangle: Rounded Corners 23">
              <a:extLst>
                <a:ext uri="{FF2B5EF4-FFF2-40B4-BE49-F238E27FC236}">
                  <a16:creationId xmlns:a16="http://schemas.microsoft.com/office/drawing/2014/main" id="{E5121763-33B8-4A49-8B12-B834EBF91F49}"/>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2100584-E5E1-4CFC-9BE2-E8A92EFE874F}"/>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26" name="TextBox 25">
              <a:extLst>
                <a:ext uri="{FF2B5EF4-FFF2-40B4-BE49-F238E27FC236}">
                  <a16:creationId xmlns:a16="http://schemas.microsoft.com/office/drawing/2014/main" id="{5D6B9AF9-D3E9-4C27-9DF1-471059723C02}"/>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V3</a:t>
              </a:r>
            </a:p>
          </p:txBody>
        </p:sp>
      </p:grpSp>
      <p:grpSp>
        <p:nvGrpSpPr>
          <p:cNvPr id="27" name="Group 26">
            <a:extLst>
              <a:ext uri="{FF2B5EF4-FFF2-40B4-BE49-F238E27FC236}">
                <a16:creationId xmlns:a16="http://schemas.microsoft.com/office/drawing/2014/main" id="{C6A6C5B1-F99C-4770-BE0D-E8A83830CD03}"/>
              </a:ext>
            </a:extLst>
          </p:cNvPr>
          <p:cNvGrpSpPr/>
          <p:nvPr/>
        </p:nvGrpSpPr>
        <p:grpSpPr>
          <a:xfrm>
            <a:off x="2366646" y="4674532"/>
            <a:ext cx="1321472" cy="1387826"/>
            <a:chOff x="5332890" y="4534184"/>
            <a:chExt cx="1321472" cy="1387826"/>
          </a:xfrm>
        </p:grpSpPr>
        <p:pic>
          <p:nvPicPr>
            <p:cNvPr id="28" name="Picture 27">
              <a:extLst>
                <a:ext uri="{FF2B5EF4-FFF2-40B4-BE49-F238E27FC236}">
                  <a16:creationId xmlns:a16="http://schemas.microsoft.com/office/drawing/2014/main" id="{9A484378-F1CB-40B9-B1FC-7A331BF42689}"/>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9" name="Rectangle: Rounded Corners 28">
              <a:extLst>
                <a:ext uri="{FF2B5EF4-FFF2-40B4-BE49-F238E27FC236}">
                  <a16:creationId xmlns:a16="http://schemas.microsoft.com/office/drawing/2014/main" id="{4B9DA96F-8278-41DA-902F-539A55FB15F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8F7D5E2-F6AD-47D7-B9A2-A6BCB0B83481}"/>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31" name="TextBox 30">
              <a:extLst>
                <a:ext uri="{FF2B5EF4-FFF2-40B4-BE49-F238E27FC236}">
                  <a16:creationId xmlns:a16="http://schemas.microsoft.com/office/drawing/2014/main" id="{27A49A2C-F36B-43AD-A7E1-34A34EDBB19C}"/>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V9</a:t>
              </a:r>
            </a:p>
          </p:txBody>
        </p:sp>
      </p:grpSp>
      <p:grpSp>
        <p:nvGrpSpPr>
          <p:cNvPr id="32" name="Group 31">
            <a:extLst>
              <a:ext uri="{FF2B5EF4-FFF2-40B4-BE49-F238E27FC236}">
                <a16:creationId xmlns:a16="http://schemas.microsoft.com/office/drawing/2014/main" id="{A90B25C5-D7D0-4E5B-9F13-06CCCA2DADAD}"/>
              </a:ext>
            </a:extLst>
          </p:cNvPr>
          <p:cNvGrpSpPr/>
          <p:nvPr/>
        </p:nvGrpSpPr>
        <p:grpSpPr>
          <a:xfrm>
            <a:off x="8573849" y="3740197"/>
            <a:ext cx="1111672" cy="1221241"/>
            <a:chOff x="5332890" y="4534184"/>
            <a:chExt cx="1321472" cy="1387826"/>
          </a:xfrm>
        </p:grpSpPr>
        <p:pic>
          <p:nvPicPr>
            <p:cNvPr id="33" name="Picture 32">
              <a:extLst>
                <a:ext uri="{FF2B5EF4-FFF2-40B4-BE49-F238E27FC236}">
                  <a16:creationId xmlns:a16="http://schemas.microsoft.com/office/drawing/2014/main" id="{651C5FD8-DBAD-4BED-AA6C-81719E849350}"/>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34" name="Rectangle: Rounded Corners 33">
              <a:extLst>
                <a:ext uri="{FF2B5EF4-FFF2-40B4-BE49-F238E27FC236}">
                  <a16:creationId xmlns:a16="http://schemas.microsoft.com/office/drawing/2014/main" id="{57E9E9AF-DC95-49B7-97C7-EC0B121097B2}"/>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76F9303-0291-492C-AB39-C44FEDCC900F}"/>
                </a:ext>
              </a:extLst>
            </p:cNvPr>
            <p:cNvSpPr txBox="1"/>
            <p:nvPr/>
          </p:nvSpPr>
          <p:spPr>
            <a:xfrm>
              <a:off x="5396198" y="4662956"/>
              <a:ext cx="1020964" cy="461665"/>
            </a:xfrm>
            <a:prstGeom prst="rect">
              <a:avLst/>
            </a:prstGeom>
            <a:noFill/>
          </p:spPr>
          <p:txBody>
            <a:bodyPr wrap="square" rtlCol="0">
              <a:spAutoFit/>
            </a:bodyPr>
            <a:lstStyle/>
            <a:p>
              <a:r>
                <a:rPr lang="en-US" sz="2000" b="1">
                  <a:solidFill>
                    <a:schemeClr val="bg1"/>
                  </a:solidFill>
                </a:rPr>
                <a:t>R file</a:t>
              </a:r>
            </a:p>
          </p:txBody>
        </p:sp>
      </p:grpSp>
      <p:pic>
        <p:nvPicPr>
          <p:cNvPr id="38" name="Graphic 37" descr="Male profile with solid fill">
            <a:extLst>
              <a:ext uri="{FF2B5EF4-FFF2-40B4-BE49-F238E27FC236}">
                <a16:creationId xmlns:a16="http://schemas.microsoft.com/office/drawing/2014/main" id="{0C8EAB06-273C-46C9-832A-9C4443335C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65280" y="3922113"/>
            <a:ext cx="914400" cy="914400"/>
          </a:xfrm>
          <a:prstGeom prst="rect">
            <a:avLst/>
          </a:prstGeom>
        </p:spPr>
      </p:pic>
      <p:pic>
        <p:nvPicPr>
          <p:cNvPr id="40" name="Graphic 39" descr="Female Profile with solid fill">
            <a:extLst>
              <a:ext uri="{FF2B5EF4-FFF2-40B4-BE49-F238E27FC236}">
                <a16:creationId xmlns:a16="http://schemas.microsoft.com/office/drawing/2014/main" id="{34C2FB91-559D-4ECC-B8B1-C2D0CE023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65280" y="2688027"/>
            <a:ext cx="914400" cy="914400"/>
          </a:xfrm>
          <a:prstGeom prst="rect">
            <a:avLst/>
          </a:prstGeom>
        </p:spPr>
      </p:pic>
      <p:pic>
        <p:nvPicPr>
          <p:cNvPr id="44" name="Graphic 43" descr="School boy with solid fill">
            <a:extLst>
              <a:ext uri="{FF2B5EF4-FFF2-40B4-BE49-F238E27FC236}">
                <a16:creationId xmlns:a16="http://schemas.microsoft.com/office/drawing/2014/main" id="{779B6659-CFEC-4322-81AF-C3F46C4CB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79134" y="4999252"/>
            <a:ext cx="1086693" cy="1009108"/>
          </a:xfrm>
          <a:prstGeom prst="rect">
            <a:avLst/>
          </a:prstGeom>
        </p:spPr>
      </p:pic>
      <p:cxnSp>
        <p:nvCxnSpPr>
          <p:cNvPr id="46" name="Straight Arrow Connector 45">
            <a:extLst>
              <a:ext uri="{FF2B5EF4-FFF2-40B4-BE49-F238E27FC236}">
                <a16:creationId xmlns:a16="http://schemas.microsoft.com/office/drawing/2014/main" id="{F8CBA71F-3070-402B-95D3-42B5DE4A3ABE}"/>
              </a:ext>
            </a:extLst>
          </p:cNvPr>
          <p:cNvCxnSpPr>
            <a:cxnSpLocks/>
          </p:cNvCxnSpPr>
          <p:nvPr/>
        </p:nvCxnSpPr>
        <p:spPr>
          <a:xfrm flipV="1">
            <a:off x="10000886" y="3475250"/>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33A7071-3297-4992-B527-46B6ABC39ED6}"/>
              </a:ext>
            </a:extLst>
          </p:cNvPr>
          <p:cNvCxnSpPr>
            <a:cxnSpLocks/>
          </p:cNvCxnSpPr>
          <p:nvPr/>
        </p:nvCxnSpPr>
        <p:spPr>
          <a:xfrm flipV="1">
            <a:off x="10055279" y="4426412"/>
            <a:ext cx="823855" cy="495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6F6A9F0-194C-4036-AE7F-5AB6063DEBC4}"/>
              </a:ext>
            </a:extLst>
          </p:cNvPr>
          <p:cNvCxnSpPr>
            <a:cxnSpLocks/>
          </p:cNvCxnSpPr>
          <p:nvPr/>
        </p:nvCxnSpPr>
        <p:spPr>
          <a:xfrm>
            <a:off x="10049019" y="5051972"/>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576CBD-3D05-432F-9881-4DE05D170846}"/>
              </a:ext>
            </a:extLst>
          </p:cNvPr>
          <p:cNvSpPr txBox="1"/>
          <p:nvPr/>
        </p:nvSpPr>
        <p:spPr>
          <a:xfrm>
            <a:off x="4842249" y="5166242"/>
            <a:ext cx="2507501" cy="954107"/>
          </a:xfrm>
          <a:prstGeom prst="rect">
            <a:avLst/>
          </a:prstGeom>
          <a:noFill/>
        </p:spPr>
        <p:txBody>
          <a:bodyPr wrap="square" rtlCol="0">
            <a:spAutoFit/>
          </a:bodyPr>
          <a:lstStyle/>
          <a:p>
            <a:pPr algn="ctr"/>
            <a:r>
              <a:rPr lang="en-US" sz="2800"/>
              <a:t>Project &amp; data analysis storage</a:t>
            </a:r>
          </a:p>
        </p:txBody>
      </p:sp>
      <p:sp>
        <p:nvSpPr>
          <p:cNvPr id="5" name="Slide Number Placeholder 4">
            <a:extLst>
              <a:ext uri="{FF2B5EF4-FFF2-40B4-BE49-F238E27FC236}">
                <a16:creationId xmlns:a16="http://schemas.microsoft.com/office/drawing/2014/main" id="{0602226D-449A-4688-8214-AE78F2C7C9C3}"/>
              </a:ext>
            </a:extLst>
          </p:cNvPr>
          <p:cNvSpPr>
            <a:spLocks noGrp="1"/>
          </p:cNvSpPr>
          <p:nvPr>
            <p:ph type="sldNum" sz="quarter" idx="12"/>
          </p:nvPr>
        </p:nvSpPr>
        <p:spPr/>
        <p:txBody>
          <a:bodyPr/>
          <a:lstStyle/>
          <a:p>
            <a:fld id="{A50F061E-0E3F-4F09-842B-1F791245BDEB}" type="slidenum">
              <a:rPr lang="en-US" smtClean="0"/>
              <a:t>9</a:t>
            </a:fld>
            <a:endParaRPr lang="en-US"/>
          </a:p>
        </p:txBody>
      </p:sp>
    </p:spTree>
    <p:extLst>
      <p:ext uri="{BB962C8B-B14F-4D97-AF65-F5344CB8AC3E}">
        <p14:creationId xmlns:p14="http://schemas.microsoft.com/office/powerpoint/2010/main" val="20946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704176F30CF1A4EBC1C8B09DC58653E" ma:contentTypeVersion="4" ma:contentTypeDescription="Create a new document." ma:contentTypeScope="" ma:versionID="f1700a980cb3d8f95152f8d3db7018fd">
  <xsd:schema xmlns:xsd="http://www.w3.org/2001/XMLSchema" xmlns:xs="http://www.w3.org/2001/XMLSchema" xmlns:p="http://schemas.microsoft.com/office/2006/metadata/properties" xmlns:ns2="614d4e9a-7981-45d0-abda-1838bf8c7bdc" xmlns:ns3="a7eeb985-68a0-41c6-bbcb-4a503061b397" targetNamespace="http://schemas.microsoft.com/office/2006/metadata/properties" ma:root="true" ma:fieldsID="f9903688114db671e3caf2cad1fdb5bd" ns2:_="" ns3:_="">
    <xsd:import namespace="614d4e9a-7981-45d0-abda-1838bf8c7bdc"/>
    <xsd:import namespace="a7eeb985-68a0-41c6-bbcb-4a503061b39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4d4e9a-7981-45d0-abda-1838bf8c7b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7eeb985-68a0-41c6-bbcb-4a503061b39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7DD8AF-E26F-463C-8767-A92D3B54FB5D}">
  <ds:schemaRefs>
    <ds:schemaRef ds:uri="614d4e9a-7981-45d0-abda-1838bf8c7bdc"/>
    <ds:schemaRef ds:uri="a7eeb985-68a0-41c6-bbcb-4a503061b39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CEC88CE-AB7C-4EAA-A6BD-E41798FF6965}">
  <ds:schemaRefs>
    <ds:schemaRef ds:uri="614d4e9a-7981-45d0-abda-1838bf8c7bdc"/>
    <ds:schemaRef ds:uri="a7eeb985-68a0-41c6-bbcb-4a503061b3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8D331BB-9678-47AE-8F5E-B5FC9F72C3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45</Slides>
  <Notes>13</Notes>
  <HiddenSlides>0</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GitHub for Fisheries Scientists</vt:lpstr>
      <vt:lpstr>Overview</vt:lpstr>
      <vt:lpstr>1 – What is GitHub?</vt:lpstr>
      <vt:lpstr>1  – What is GitHub?</vt:lpstr>
      <vt:lpstr>1  – What is GitHub?</vt:lpstr>
      <vt:lpstr>1 – What is GitHub?</vt:lpstr>
      <vt:lpstr>2 – Why Use GitHub??</vt:lpstr>
      <vt:lpstr>2  – Why use GitHub: Version Control</vt:lpstr>
      <vt:lpstr>2  – Why use GitHub?</vt:lpstr>
      <vt:lpstr>2  – Why use GitHub?</vt:lpstr>
      <vt:lpstr>PowerPoint Presentation</vt:lpstr>
      <vt:lpstr>3 – How Can I Use GitHub?</vt:lpstr>
      <vt:lpstr>3 – A bit of Jargon</vt:lpstr>
      <vt:lpstr>3 – A bit of Jargon</vt:lpstr>
      <vt:lpstr>3 – How can I use GitHub?</vt:lpstr>
      <vt:lpstr>3 – How can I use GitHub?</vt:lpstr>
      <vt:lpstr>3 – How can I use GitHub?</vt:lpstr>
      <vt:lpstr>3 – How can I use GitHub?</vt:lpstr>
      <vt:lpstr>3 – How can I use GitHub?</vt:lpstr>
      <vt:lpstr>3 – How can I use GitHub?</vt:lpstr>
      <vt:lpstr>3 – How can I use GitHub?</vt:lpstr>
      <vt:lpstr>3 – A bit (more) Jargon</vt:lpstr>
      <vt:lpstr>PowerPoint Presentation</vt:lpstr>
      <vt:lpstr>PowerPoint Presentation</vt:lpstr>
      <vt:lpstr>PowerPoint Presentation</vt:lpstr>
      <vt:lpstr>PowerPoint Presentation</vt:lpstr>
      <vt:lpstr>3 – How can I use R?</vt:lpstr>
      <vt:lpstr>3 – How can I use R?</vt:lpstr>
      <vt:lpstr>4 – Show Me the Demo!</vt:lpstr>
      <vt:lpstr>4 – Demo 1: Creating a repo</vt:lpstr>
      <vt:lpstr>4 – Demo 2: Cloning an existing repo</vt:lpstr>
      <vt:lpstr>4 – Demo 3: Collaboration!</vt:lpstr>
      <vt:lpstr>4 – Demo 4: Issues</vt:lpstr>
      <vt:lpstr>5 – Concluding Thoughts / Best Practices</vt:lpstr>
      <vt:lpstr>5 – What else can GitHub do?</vt:lpstr>
      <vt:lpstr>5 – Troubleshooting</vt:lpstr>
      <vt:lpstr>5 – Best Practices: CSVs</vt:lpstr>
      <vt:lpstr>5 – Best Practices: Reading Data</vt:lpstr>
      <vt:lpstr>5 – Best Practices: Naming</vt:lpstr>
      <vt:lpstr>5 – Best Practices: Folders</vt:lpstr>
      <vt:lpstr>5 – Best Practices: Other</vt:lpstr>
      <vt:lpstr>5 – Recent Update</vt:lpstr>
      <vt:lpstr>Remember!</vt:lpstr>
      <vt:lpstr>Additional Resources</vt:lpstr>
      <vt:lpstr>Questions? 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T Priest (DFG)</dc:creator>
  <cp:revision>1</cp:revision>
  <dcterms:created xsi:type="dcterms:W3CDTF">2021-03-02T06:19:07Z</dcterms:created>
  <dcterms:modified xsi:type="dcterms:W3CDTF">2021-05-24T21:27:45Z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0x0101000704176F30CF1A4EBC1C8B09DC58653E</vt:lpwstr>
  </property>
</Properties>
</file>